
<file path=[Content_Types].xml><?xml version="1.0" encoding="utf-8"?>
<Types xmlns="http://schemas.openxmlformats.org/package/2006/content-types">
  <Default Extension="png" ContentType="image/png"/>
  <Default Extension="webp" ContentType="image/png"/>
  <Default Extension="jpeg" ContentType="image/jpeg"/>
  <Default Extension="jpg!sw800" ContentType="image/jpe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40"/>
  </p:notesMasterIdLst>
  <p:sldIdLst>
    <p:sldId id="256" r:id="rId3"/>
    <p:sldId id="258" r:id="rId4"/>
    <p:sldId id="259" r:id="rId5"/>
    <p:sldId id="260" r:id="rId6"/>
    <p:sldId id="305" r:id="rId7"/>
    <p:sldId id="304" r:id="rId8"/>
    <p:sldId id="306" r:id="rId9"/>
    <p:sldId id="307" r:id="rId10"/>
    <p:sldId id="257" r:id="rId11"/>
    <p:sldId id="309" r:id="rId12"/>
    <p:sldId id="310" r:id="rId13"/>
    <p:sldId id="261" r:id="rId14"/>
    <p:sldId id="311" r:id="rId15"/>
    <p:sldId id="312" r:id="rId16"/>
    <p:sldId id="272" r:id="rId17"/>
    <p:sldId id="313" r:id="rId18"/>
    <p:sldId id="314" r:id="rId19"/>
    <p:sldId id="316" r:id="rId20"/>
    <p:sldId id="284" r:id="rId21"/>
    <p:sldId id="315" r:id="rId22"/>
    <p:sldId id="287" r:id="rId23"/>
    <p:sldId id="288" r:id="rId24"/>
    <p:sldId id="289" r:id="rId25"/>
    <p:sldId id="290" r:id="rId26"/>
    <p:sldId id="291" r:id="rId27"/>
    <p:sldId id="292" r:id="rId28"/>
    <p:sldId id="293" r:id="rId29"/>
    <p:sldId id="294" r:id="rId30"/>
    <p:sldId id="295" r:id="rId31"/>
    <p:sldId id="296" r:id="rId32"/>
    <p:sldId id="297" r:id="rId33"/>
    <p:sldId id="298" r:id="rId34"/>
    <p:sldId id="299" r:id="rId35"/>
    <p:sldId id="300" r:id="rId36"/>
    <p:sldId id="301" r:id="rId37"/>
    <p:sldId id="302" r:id="rId38"/>
    <p:sldId id="303" r:id="rId39"/>
  </p:sldIdLst>
  <p:sldSz cx="9144000" cy="5143500" type="screen16x9"/>
  <p:notesSz cx="6858000" cy="9144000"/>
  <p:embeddedFontLst>
    <p:embeddedFont>
      <p:font typeface="Barlow Semi Condensed Medium" panose="020B0604020202020204" charset="0"/>
      <p:regular r:id="rId41"/>
      <p:bold r:id="rId42"/>
      <p:italic r:id="rId43"/>
      <p:boldItalic r:id="rId44"/>
    </p:embeddedFont>
    <p:embeddedFont>
      <p:font typeface="Fjalla One" panose="020B0604020202020204" charset="0"/>
      <p:regular r:id="rId45"/>
    </p:embeddedFont>
    <p:embeddedFont>
      <p:font typeface="Amatic SC" panose="020B0604020202020204" charset="-79"/>
      <p:regular r:id="rId46"/>
      <p:bold r:id="rId47"/>
    </p:embeddedFont>
    <p:embeddedFont>
      <p:font typeface="Proxima Nova" panose="020B0604020202020204" charset="0"/>
      <p:regular r:id="rId48"/>
      <p:bold r:id="rId49"/>
      <p:italic r:id="rId50"/>
      <p:boldItalic r:id="rId51"/>
    </p:embeddedFont>
    <p:embeddedFont>
      <p:font typeface="Roboto Medium" panose="020B0604020202020204" charset="0"/>
      <p:regular r:id="rId52"/>
      <p:bold r:id="rId53"/>
      <p:italic r:id="rId54"/>
      <p:boldItalic r:id="rId55"/>
    </p:embeddedFont>
    <p:embeddedFont>
      <p:font typeface="Barlow Semi Condensed" panose="020B0604020202020204" charset="0"/>
      <p:regular r:id="rId56"/>
      <p:bold r:id="rId57"/>
      <p:italic r:id="rId58"/>
      <p:boldItalic r:id="rId59"/>
    </p:embeddedFont>
    <p:embeddedFont>
      <p:font typeface="Proxima Nova Semibold" panose="020B0604020202020204" charset="0"/>
      <p:regular r:id="rId60"/>
      <p:bold r:id="rId61"/>
      <p:boldItalic r:id="rId62"/>
    </p:embeddedFont>
    <p:embeddedFont>
      <p:font typeface="Calibri" panose="020F0502020204030204" pitchFamily="34" charset="0"/>
      <p:regular r:id="rId63"/>
      <p:bold r:id="rId64"/>
      <p:italic r:id="rId65"/>
      <p:boldItalic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87CF047-5AA8-4305-8F73-D683F5E4004C}">
  <a:tblStyle styleId="{B87CF047-5AA8-4305-8F73-D683F5E4004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5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font" Target="fonts/font15.fntdata"/><Relationship Id="rId63" Type="http://schemas.openxmlformats.org/officeDocument/2006/relationships/font" Target="fonts/font23.fntdata"/><Relationship Id="rId68"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font" Target="fonts/font13.fntdata"/><Relationship Id="rId58" Type="http://schemas.openxmlformats.org/officeDocument/2006/relationships/font" Target="fonts/font18.fntdata"/><Relationship Id="rId66" Type="http://schemas.openxmlformats.org/officeDocument/2006/relationships/font" Target="fonts/font26.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9.fntdata"/><Relationship Id="rId57" Type="http://schemas.openxmlformats.org/officeDocument/2006/relationships/font" Target="fonts/font17.fntdata"/><Relationship Id="rId61" Type="http://schemas.openxmlformats.org/officeDocument/2006/relationships/font" Target="fonts/font21.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4.fntdata"/><Relationship Id="rId52" Type="http://schemas.openxmlformats.org/officeDocument/2006/relationships/font" Target="fonts/font12.fntdata"/><Relationship Id="rId60" Type="http://schemas.openxmlformats.org/officeDocument/2006/relationships/font" Target="fonts/font20.fntdata"/><Relationship Id="rId65" Type="http://schemas.openxmlformats.org/officeDocument/2006/relationships/font" Target="fonts/font25.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font" Target="fonts/font16.fntdata"/><Relationship Id="rId64" Type="http://schemas.openxmlformats.org/officeDocument/2006/relationships/font" Target="fonts/font24.fntdata"/><Relationship Id="rId69"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font" Target="fonts/font11.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6.fntdata"/><Relationship Id="rId59" Type="http://schemas.openxmlformats.org/officeDocument/2006/relationships/font" Target="fonts/font19.fntdata"/><Relationship Id="rId67"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font" Target="fonts/font1.fntdata"/><Relationship Id="rId54" Type="http://schemas.openxmlformats.org/officeDocument/2006/relationships/font" Target="fonts/font14.fntdata"/><Relationship Id="rId62" Type="http://schemas.openxmlformats.org/officeDocument/2006/relationships/font" Target="fonts/font22.fntdata"/><Relationship Id="rId7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webp>
</file>

<file path=ppt/media/image16.webp>
</file>

<file path=ppt/media/image17.png>
</file>

<file path=ppt/media/image18.png>
</file>

<file path=ppt/media/image19.png>
</file>

<file path=ppt/media/image2.webp>
</file>

<file path=ppt/media/image20.png>
</file>

<file path=ppt/media/image21.png>
</file>

<file path=ppt/media/image22.png>
</file>

<file path=ppt/media/image23.png>
</file>

<file path=ppt/media/image24.png>
</file>

<file path=ppt/media/image25.png>
</file>

<file path=ppt/media/image26.png>
</file>

<file path=ppt/media/image27.jpg!sw800>
</file>

<file path=ppt/media/image28.png>
</file>

<file path=ppt/media/image29.png>
</file>

<file path=ppt/media/image3.jpeg>
</file>

<file path=ppt/media/image30.png>
</file>

<file path=ppt/media/image31.jpeg>
</file>

<file path=ppt/media/image32.gif>
</file>

<file path=ppt/media/image33.gif>
</file>

<file path=ppt/media/image34.gif>
</file>

<file path=ppt/media/image35.gif>
</file>

<file path=ppt/media/image36.png>
</file>

<file path=ppt/media/image4.jpeg>
</file>

<file path=ppt/media/image5.jpeg>
</file>

<file path=ppt/media/image6.jpe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8012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62525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22897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81991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28961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23170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267866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1"/>
        <p:cNvGrpSpPr/>
        <p:nvPr/>
      </p:nvGrpSpPr>
      <p:grpSpPr>
        <a:xfrm>
          <a:off x="0" y="0"/>
          <a:ext cx="0" cy="0"/>
          <a:chOff x="0" y="0"/>
          <a:chExt cx="0" cy="0"/>
        </a:xfrm>
      </p:grpSpPr>
      <p:sp>
        <p:nvSpPr>
          <p:cNvPr id="3602" name="Google Shape;3602;g8714a43093_5_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3" name="Google Shape;3603;g8714a43093_5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804e9800b4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804e9800b4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77397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3"/>
        <p:cNvGrpSpPr/>
        <p:nvPr/>
      </p:nvGrpSpPr>
      <p:grpSpPr>
        <a:xfrm>
          <a:off x="0" y="0"/>
          <a:ext cx="0" cy="0"/>
          <a:chOff x="0" y="0"/>
          <a:chExt cx="0" cy="0"/>
        </a:xfrm>
      </p:grpSpPr>
      <p:sp>
        <p:nvSpPr>
          <p:cNvPr id="4954" name="Google Shape;4954;g86fa6133bc_4_105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5" name="Google Shape;4955;g86fa6133bc_4_10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0"/>
        <p:cNvGrpSpPr/>
        <p:nvPr/>
      </p:nvGrpSpPr>
      <p:grpSpPr>
        <a:xfrm>
          <a:off x="0" y="0"/>
          <a:ext cx="0" cy="0"/>
          <a:chOff x="0" y="0"/>
          <a:chExt cx="0" cy="0"/>
        </a:xfrm>
      </p:grpSpPr>
      <p:sp>
        <p:nvSpPr>
          <p:cNvPr id="4961" name="Google Shape;4961;g86fa6133bc_4_105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2" name="Google Shape;4962;g86fa6133bc_4_10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8"/>
        <p:cNvGrpSpPr/>
        <p:nvPr/>
      </p:nvGrpSpPr>
      <p:grpSpPr>
        <a:xfrm>
          <a:off x="0" y="0"/>
          <a:ext cx="0" cy="0"/>
          <a:chOff x="0" y="0"/>
          <a:chExt cx="0" cy="0"/>
        </a:xfrm>
      </p:grpSpPr>
      <p:sp>
        <p:nvSpPr>
          <p:cNvPr id="4979" name="Google Shape;4979;g86fa6133bc_4_105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0" name="Google Shape;4980;g86fa6133bc_4_10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2"/>
        <p:cNvGrpSpPr/>
        <p:nvPr/>
      </p:nvGrpSpPr>
      <p:grpSpPr>
        <a:xfrm>
          <a:off x="0" y="0"/>
          <a:ext cx="0" cy="0"/>
          <a:chOff x="0" y="0"/>
          <a:chExt cx="0" cy="0"/>
        </a:xfrm>
      </p:grpSpPr>
      <p:sp>
        <p:nvSpPr>
          <p:cNvPr id="4993" name="Google Shape;4993;g86fa6133bc_4_105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4" name="Google Shape;4994;g86fa6133bc_4_10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9"/>
        <p:cNvGrpSpPr/>
        <p:nvPr/>
      </p:nvGrpSpPr>
      <p:grpSpPr>
        <a:xfrm>
          <a:off x="0" y="0"/>
          <a:ext cx="0" cy="0"/>
          <a:chOff x="0" y="0"/>
          <a:chExt cx="0" cy="0"/>
        </a:xfrm>
      </p:grpSpPr>
      <p:sp>
        <p:nvSpPr>
          <p:cNvPr id="5330" name="Google Shape;5330;g86fa6133bc_4_10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1" name="Google Shape;5331;g86fa6133bc_4_10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29"/>
        <p:cNvGrpSpPr/>
        <p:nvPr/>
      </p:nvGrpSpPr>
      <p:grpSpPr>
        <a:xfrm>
          <a:off x="0" y="0"/>
          <a:ext cx="0" cy="0"/>
          <a:chOff x="0" y="0"/>
          <a:chExt cx="0" cy="0"/>
        </a:xfrm>
      </p:grpSpPr>
      <p:sp>
        <p:nvSpPr>
          <p:cNvPr id="11830" name="Google Shape;11830;g86fa6133bc_4_174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1" name="Google Shape;11831;g86fa6133bc_4_17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6"/>
        <p:cNvGrpSpPr/>
        <p:nvPr/>
      </p:nvGrpSpPr>
      <p:grpSpPr>
        <a:xfrm>
          <a:off x="0" y="0"/>
          <a:ext cx="0" cy="0"/>
          <a:chOff x="0" y="0"/>
          <a:chExt cx="0" cy="0"/>
        </a:xfrm>
      </p:grpSpPr>
      <p:sp>
        <p:nvSpPr>
          <p:cNvPr id="12257" name="Google Shape;12257;g86fa6133bc_4_17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58" name="Google Shape;12258;g86fa6133bc_4_17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9"/>
        <p:cNvGrpSpPr/>
        <p:nvPr/>
      </p:nvGrpSpPr>
      <p:grpSpPr>
        <a:xfrm>
          <a:off x="0" y="0"/>
          <a:ext cx="0" cy="0"/>
          <a:chOff x="0" y="0"/>
          <a:chExt cx="0" cy="0"/>
        </a:xfrm>
      </p:grpSpPr>
      <p:sp>
        <p:nvSpPr>
          <p:cNvPr id="12420" name="Google Shape;12420;g86fa6133bc_4_180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1" name="Google Shape;12421;g86fa6133bc_4_180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21"/>
        <p:cNvGrpSpPr/>
        <p:nvPr/>
      </p:nvGrpSpPr>
      <p:grpSpPr>
        <a:xfrm>
          <a:off x="0" y="0"/>
          <a:ext cx="0" cy="0"/>
          <a:chOff x="0" y="0"/>
          <a:chExt cx="0" cy="0"/>
        </a:xfrm>
      </p:grpSpPr>
      <p:sp>
        <p:nvSpPr>
          <p:cNvPr id="12822" name="Google Shape;12822;g86fa6133bc_4_18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3" name="Google Shape;12823;g86fa6133bc_4_18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2"/>
        <p:cNvGrpSpPr/>
        <p:nvPr/>
      </p:nvGrpSpPr>
      <p:grpSpPr>
        <a:xfrm>
          <a:off x="0" y="0"/>
          <a:ext cx="0" cy="0"/>
          <a:chOff x="0" y="0"/>
          <a:chExt cx="0" cy="0"/>
        </a:xfrm>
      </p:grpSpPr>
      <p:sp>
        <p:nvSpPr>
          <p:cNvPr id="13193" name="Google Shape;13193;g86fa6133bc_4_187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4" name="Google Shape;13194;g86fa6133bc_4_187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94"/>
        <p:cNvGrpSpPr/>
        <p:nvPr/>
      </p:nvGrpSpPr>
      <p:grpSpPr>
        <a:xfrm>
          <a:off x="0" y="0"/>
          <a:ext cx="0" cy="0"/>
          <a:chOff x="0" y="0"/>
          <a:chExt cx="0" cy="0"/>
        </a:xfrm>
      </p:grpSpPr>
      <p:sp>
        <p:nvSpPr>
          <p:cNvPr id="13495" name="Google Shape;13495;g86fa6133bc_4_190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96" name="Google Shape;13496;g86fa6133bc_4_19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6"/>
        <p:cNvGrpSpPr/>
        <p:nvPr/>
      </p:nvGrpSpPr>
      <p:grpSpPr>
        <a:xfrm>
          <a:off x="0" y="0"/>
          <a:ext cx="0" cy="0"/>
          <a:chOff x="0" y="0"/>
          <a:chExt cx="0" cy="0"/>
        </a:xfrm>
      </p:grpSpPr>
      <p:sp>
        <p:nvSpPr>
          <p:cNvPr id="13787" name="Google Shape;13787;g86fa6133bc_4_19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8" name="Google Shape;13788;g86fa6133bc_4_19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5"/>
        <p:cNvGrpSpPr/>
        <p:nvPr/>
      </p:nvGrpSpPr>
      <p:grpSpPr>
        <a:xfrm>
          <a:off x="0" y="0"/>
          <a:ext cx="0" cy="0"/>
          <a:chOff x="0" y="0"/>
          <a:chExt cx="0" cy="0"/>
        </a:xfrm>
      </p:grpSpPr>
      <p:sp>
        <p:nvSpPr>
          <p:cNvPr id="14146" name="Google Shape;14146;g86fa6133bc_4_197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47" name="Google Shape;14147;g86fa6133bc_4_19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2"/>
        <p:cNvGrpSpPr/>
        <p:nvPr/>
      </p:nvGrpSpPr>
      <p:grpSpPr>
        <a:xfrm>
          <a:off x="0" y="0"/>
          <a:ext cx="0" cy="0"/>
          <a:chOff x="0" y="0"/>
          <a:chExt cx="0" cy="0"/>
        </a:xfrm>
      </p:grpSpPr>
      <p:sp>
        <p:nvSpPr>
          <p:cNvPr id="14563" name="Google Shape;14563;g86fa6133bc_4_20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64" name="Google Shape;14564;g86fa6133bc_4_20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01"/>
        <p:cNvGrpSpPr/>
        <p:nvPr/>
      </p:nvGrpSpPr>
      <p:grpSpPr>
        <a:xfrm>
          <a:off x="0" y="0"/>
          <a:ext cx="0" cy="0"/>
          <a:chOff x="0" y="0"/>
          <a:chExt cx="0" cy="0"/>
        </a:xfrm>
      </p:grpSpPr>
      <p:sp>
        <p:nvSpPr>
          <p:cNvPr id="14902" name="Google Shape;14902;g86fa6133bc_4_20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03" name="Google Shape;14903;g86fa6133bc_4_20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89"/>
        <p:cNvGrpSpPr/>
        <p:nvPr/>
      </p:nvGrpSpPr>
      <p:grpSpPr>
        <a:xfrm>
          <a:off x="0" y="0"/>
          <a:ext cx="0" cy="0"/>
          <a:chOff x="0" y="0"/>
          <a:chExt cx="0" cy="0"/>
        </a:xfrm>
      </p:grpSpPr>
      <p:sp>
        <p:nvSpPr>
          <p:cNvPr id="15090" name="Google Shape;15090;g86fa6133bc_4_20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91" name="Google Shape;15091;g86fa6133bc_4_20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35"/>
        <p:cNvGrpSpPr/>
        <p:nvPr/>
      </p:nvGrpSpPr>
      <p:grpSpPr>
        <a:xfrm>
          <a:off x="0" y="0"/>
          <a:ext cx="0" cy="0"/>
          <a:chOff x="0" y="0"/>
          <a:chExt cx="0" cy="0"/>
        </a:xfrm>
      </p:grpSpPr>
      <p:sp>
        <p:nvSpPr>
          <p:cNvPr id="15336" name="Google Shape;15336;g86fa6133bc_4_209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37" name="Google Shape;15337;g86fa6133bc_4_20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90432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88015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93077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87495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s://www.freepik.com/"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5248656" y="2002536"/>
            <a:ext cx="3264300" cy="179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5200"/>
              <a:buNone/>
              <a:defRPr sz="5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10" name="Google Shape;10;p2"/>
          <p:cNvCxnSpPr/>
          <p:nvPr/>
        </p:nvCxnSpPr>
        <p:spPr>
          <a:xfrm flipH="1">
            <a:off x="5827050" y="451300"/>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1;p2"/>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5690580" y="4258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88325" y="4232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27069" y="4623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724827" y="4597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66657" y="5018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764415" y="4996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body 3">
  <p:cSld name="TITLE_AND_BODY_1">
    <p:spTree>
      <p:nvGrpSpPr>
        <p:cNvPr id="1" name="Shape 1139"/>
        <p:cNvGrpSpPr/>
        <p:nvPr/>
      </p:nvGrpSpPr>
      <p:grpSpPr>
        <a:xfrm>
          <a:off x="0" y="0"/>
          <a:ext cx="0" cy="0"/>
          <a:chOff x="0" y="0"/>
          <a:chExt cx="0" cy="0"/>
        </a:xfrm>
      </p:grpSpPr>
      <p:sp>
        <p:nvSpPr>
          <p:cNvPr id="1140" name="Google Shape;1140;p23"/>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41" name="Google Shape;1141;p23"/>
          <p:cNvSpPr txBox="1">
            <a:spLocks noGrp="1"/>
          </p:cNvSpPr>
          <p:nvPr>
            <p:ph type="body" idx="1"/>
          </p:nvPr>
        </p:nvSpPr>
        <p:spPr>
          <a:xfrm>
            <a:off x="714650" y="1152150"/>
            <a:ext cx="7705500" cy="3529500"/>
          </a:xfrm>
          <a:prstGeom prst="rect">
            <a:avLst/>
          </a:prstGeom>
          <a:noFill/>
          <a:ln>
            <a:noFill/>
          </a:ln>
        </p:spPr>
        <p:txBody>
          <a:bodyPr spcFirstLastPara="1" wrap="square" lIns="91425" tIns="91425" rIns="91425" bIns="91425" anchor="ctr" anchorCtr="0">
            <a:noAutofit/>
          </a:bodyPr>
          <a:lstStyle>
            <a:lvl1pPr marL="457200" lvl="0" indent="-3048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marL="914400" lvl="1"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marL="1371600" lvl="2"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marL="1828800" lvl="3"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marL="2286000" lvl="4"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marL="2743200" lvl="5"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marL="3200400" lvl="6"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marL="3657600" lvl="7"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marL="4114800" lvl="8"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a:endParaRPr/>
          </a:p>
        </p:txBody>
      </p:sp>
      <p:cxnSp>
        <p:nvCxnSpPr>
          <p:cNvPr id="1142" name="Google Shape;1142;p23"/>
          <p:cNvCxnSpPr/>
          <p:nvPr/>
        </p:nvCxnSpPr>
        <p:spPr>
          <a:xfrm rot="10800000">
            <a:off x="303000" y="3359375"/>
            <a:ext cx="151800" cy="957300"/>
          </a:xfrm>
          <a:prstGeom prst="straightConnector1">
            <a:avLst/>
          </a:prstGeom>
          <a:noFill/>
          <a:ln w="9525" cap="flat" cmpd="sng">
            <a:solidFill>
              <a:schemeClr val="dk1"/>
            </a:solidFill>
            <a:prstDash val="solid"/>
            <a:round/>
            <a:headEnd type="none" w="med" len="med"/>
            <a:tailEnd type="none" w="med" len="med"/>
          </a:ln>
        </p:spPr>
      </p:cxnSp>
      <p:cxnSp>
        <p:nvCxnSpPr>
          <p:cNvPr id="1143" name="Google Shape;1143;p23"/>
          <p:cNvCxnSpPr/>
          <p:nvPr/>
        </p:nvCxnSpPr>
        <p:spPr>
          <a:xfrm rot="10800000" flipH="1">
            <a:off x="0" y="4332550"/>
            <a:ext cx="446700" cy="663900"/>
          </a:xfrm>
          <a:prstGeom prst="straightConnector1">
            <a:avLst/>
          </a:prstGeom>
          <a:noFill/>
          <a:ln w="9525" cap="flat" cmpd="sng">
            <a:solidFill>
              <a:schemeClr val="dk1"/>
            </a:solidFill>
            <a:prstDash val="solid"/>
            <a:round/>
            <a:headEnd type="none" w="med" len="med"/>
            <a:tailEnd type="none" w="med" len="med"/>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3"/>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3"/>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3"/>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3"/>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3"/>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56" name="Google Shape;1156;p23"/>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1157" name="Google Shape;1157;p23"/>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4">
  <p:cSld name="CUSTOM_21">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dk2"/>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8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 name="Google Shape;48;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9" name="Google Shape;49;p3"/>
          <p:cNvSpPr txBox="1">
            <a:spLocks noGrp="1"/>
          </p:cNvSpPr>
          <p:nvPr>
            <p:ph type="subTitle" idx="1"/>
          </p:nvPr>
        </p:nvSpPr>
        <p:spPr>
          <a:xfrm>
            <a:off x="2973225" y="2999232"/>
            <a:ext cx="3200400" cy="685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69;p3"/>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3" name="Google Shape;103;p3"/>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9"/>
        <p:cNvGrpSpPr/>
        <p:nvPr/>
      </p:nvGrpSpPr>
      <p:grpSpPr>
        <a:xfrm>
          <a:off x="0" y="0"/>
          <a:ext cx="0" cy="0"/>
          <a:chOff x="0" y="0"/>
          <a:chExt cx="0" cy="0"/>
        </a:xfrm>
      </p:grpSpPr>
      <p:sp>
        <p:nvSpPr>
          <p:cNvPr id="110" name="Google Shape;110;p4"/>
          <p:cNvSpPr txBox="1">
            <a:spLocks noGrp="1"/>
          </p:cNvSpPr>
          <p:nvPr>
            <p:ph type="subTitle" idx="1"/>
          </p:nvPr>
        </p:nvSpPr>
        <p:spPr>
          <a:xfrm>
            <a:off x="2167128" y="3054096"/>
            <a:ext cx="4809600" cy="1134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4"/>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 name="Google Shape;135;p4"/>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9" name="Google Shape;169;p4"/>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70" name="Google Shape;170;p4"/>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71" name="Google Shape;171;p4"/>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914400" lvl="1"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371600" lvl="2"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1828800" lvl="3"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2286000" lvl="4"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2743200" lvl="5"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3200400" lvl="6"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3657600" lvl="7"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4114800" lvl="8"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41" name="Google Shape;441;p9"/>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4" name="Google Shape;474;p9"/>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of text">
  <p:cSld name="CUSTOM_1">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39" name="Google Shape;639;p14"/>
          <p:cNvSpPr txBox="1">
            <a:spLocks noGrp="1"/>
          </p:cNvSpPr>
          <p:nvPr>
            <p:ph type="subTitle" idx="1"/>
          </p:nvPr>
        </p:nvSpPr>
        <p:spPr>
          <a:xfrm>
            <a:off x="3694176"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0" name="Google Shape;640;p14"/>
          <p:cNvSpPr txBox="1">
            <a:spLocks noGrp="1"/>
          </p:cNvSpPr>
          <p:nvPr>
            <p:ph type="subTitle" idx="2"/>
          </p:nvPr>
        </p:nvSpPr>
        <p:spPr>
          <a:xfrm>
            <a:off x="1024128"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1" name="Google Shape;641;p14"/>
          <p:cNvSpPr txBox="1">
            <a:spLocks noGrp="1"/>
          </p:cNvSpPr>
          <p:nvPr>
            <p:ph type="subTitle" idx="3"/>
          </p:nvPr>
        </p:nvSpPr>
        <p:spPr>
          <a:xfrm>
            <a:off x="6355080"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2" name="Google Shape;642;p14"/>
          <p:cNvSpPr txBox="1">
            <a:spLocks noGrp="1"/>
          </p:cNvSpPr>
          <p:nvPr>
            <p:ph type="subTitle" idx="4"/>
          </p:nvPr>
        </p:nvSpPr>
        <p:spPr>
          <a:xfrm>
            <a:off x="3694176"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3" name="Google Shape;643;p14"/>
          <p:cNvSpPr txBox="1">
            <a:spLocks noGrp="1"/>
          </p:cNvSpPr>
          <p:nvPr>
            <p:ph type="subTitle" idx="5"/>
          </p:nvPr>
        </p:nvSpPr>
        <p:spPr>
          <a:xfrm>
            <a:off x="1024128"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4" name="Google Shape;644;p14"/>
          <p:cNvSpPr txBox="1">
            <a:spLocks noGrp="1"/>
          </p:cNvSpPr>
          <p:nvPr>
            <p:ph type="subTitle" idx="6"/>
          </p:nvPr>
        </p:nvSpPr>
        <p:spPr>
          <a:xfrm>
            <a:off x="6355080"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dk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dk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ree columns of text 2">
  <p:cSld name="CUSTOM_7">
    <p:spTree>
      <p:nvGrpSpPr>
        <p:cNvPr id="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sp>
        <p:nvSpPr>
          <p:cNvPr id="713" name="Google Shape;713;p16"/>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14" name="Google Shape;714;p16"/>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7" name="Google Shape;727;p16"/>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728" name="Google Shape;728;p16"/>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16"/>
          <p:cNvSpPr txBox="1">
            <a:spLocks noGrp="1"/>
          </p:cNvSpPr>
          <p:nvPr>
            <p:ph type="subTitle" idx="1"/>
          </p:nvPr>
        </p:nvSpPr>
        <p:spPr>
          <a:xfrm>
            <a:off x="6217920"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5" name="Google Shape;755;p16"/>
          <p:cNvSpPr txBox="1">
            <a:spLocks noGrp="1"/>
          </p:cNvSpPr>
          <p:nvPr>
            <p:ph type="subTitle" idx="2"/>
          </p:nvPr>
        </p:nvSpPr>
        <p:spPr>
          <a:xfrm>
            <a:off x="3749040" y="1252728"/>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6" name="Google Shape;756;p16"/>
          <p:cNvSpPr txBox="1">
            <a:spLocks noGrp="1"/>
          </p:cNvSpPr>
          <p:nvPr>
            <p:ph type="subTitle" idx="3"/>
          </p:nvPr>
        </p:nvSpPr>
        <p:spPr>
          <a:xfrm>
            <a:off x="1289304"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7" name="Google Shape;757;p16"/>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defRPr>
            </a:lvl1pPr>
            <a:lvl2pPr lvl="1" algn="ctr" rtl="0">
              <a:spcBef>
                <a:spcPts val="0"/>
              </a:spcBef>
              <a:spcAft>
                <a:spcPts val="0"/>
              </a:spcAft>
              <a:buNone/>
              <a:defRPr sz="1600">
                <a:solidFill>
                  <a:schemeClr val="dk2"/>
                </a:solidFill>
              </a:defRPr>
            </a:lvl2pPr>
            <a:lvl3pPr lvl="2" algn="ctr" rtl="0">
              <a:spcBef>
                <a:spcPts val="0"/>
              </a:spcBef>
              <a:spcAft>
                <a:spcPts val="0"/>
              </a:spcAft>
              <a:buNone/>
              <a:defRPr sz="1600">
                <a:solidFill>
                  <a:schemeClr val="dk2"/>
                </a:solidFill>
              </a:defRPr>
            </a:lvl3pPr>
            <a:lvl4pPr lvl="3" algn="ctr" rtl="0">
              <a:spcBef>
                <a:spcPts val="0"/>
              </a:spcBef>
              <a:spcAft>
                <a:spcPts val="0"/>
              </a:spcAft>
              <a:buNone/>
              <a:defRPr sz="1600">
                <a:solidFill>
                  <a:schemeClr val="dk2"/>
                </a:solidFill>
              </a:defRPr>
            </a:lvl4pPr>
            <a:lvl5pPr lvl="4" algn="ctr" rtl="0">
              <a:spcBef>
                <a:spcPts val="0"/>
              </a:spcBef>
              <a:spcAft>
                <a:spcPts val="0"/>
              </a:spcAft>
              <a:buNone/>
              <a:defRPr sz="1600">
                <a:solidFill>
                  <a:schemeClr val="dk2"/>
                </a:solidFill>
              </a:defRPr>
            </a:lvl5pPr>
            <a:lvl6pPr lvl="5" algn="ctr" rtl="0">
              <a:spcBef>
                <a:spcPts val="0"/>
              </a:spcBef>
              <a:spcAft>
                <a:spcPts val="0"/>
              </a:spcAft>
              <a:buNone/>
              <a:defRPr sz="1600">
                <a:solidFill>
                  <a:schemeClr val="dk2"/>
                </a:solidFill>
              </a:defRPr>
            </a:lvl6pPr>
            <a:lvl7pPr lvl="6" algn="ctr" rtl="0">
              <a:spcBef>
                <a:spcPts val="0"/>
              </a:spcBef>
              <a:spcAft>
                <a:spcPts val="0"/>
              </a:spcAft>
              <a:buNone/>
              <a:defRPr sz="1600">
                <a:solidFill>
                  <a:schemeClr val="dk2"/>
                </a:solidFill>
              </a:defRPr>
            </a:lvl7pPr>
            <a:lvl8pPr lvl="7" algn="ctr" rtl="0">
              <a:spcBef>
                <a:spcPts val="0"/>
              </a:spcBef>
              <a:spcAft>
                <a:spcPts val="0"/>
              </a:spcAft>
              <a:buNone/>
              <a:defRPr sz="1600">
                <a:solidFill>
                  <a:schemeClr val="dk2"/>
                </a:solidFill>
              </a:defRPr>
            </a:lvl8pPr>
            <a:lvl9pPr lvl="8" algn="ctr" rtl="0">
              <a:spcBef>
                <a:spcPts val="0"/>
              </a:spcBef>
              <a:spcAft>
                <a:spcPts val="0"/>
              </a:spcAft>
              <a:buNone/>
              <a:defRPr sz="1600">
                <a:solidFill>
                  <a:schemeClr val="dk2"/>
                </a:solidFill>
              </a:defRPr>
            </a:lvl9pPr>
          </a:lstStyle>
          <a:p>
            <a:endParaRPr/>
          </a:p>
        </p:txBody>
      </p:sp>
      <p:sp>
        <p:nvSpPr>
          <p:cNvPr id="758" name="Google Shape;758;p16"/>
          <p:cNvSpPr txBox="1">
            <a:spLocks noGrp="1"/>
          </p:cNvSpPr>
          <p:nvPr>
            <p:ph type="subTitle" idx="5"/>
          </p:nvPr>
        </p:nvSpPr>
        <p:spPr>
          <a:xfrm>
            <a:off x="3749040" y="1581912"/>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759" name="Google Shape;759;p16"/>
          <p:cNvSpPr txBox="1">
            <a:spLocks noGrp="1"/>
          </p:cNvSpPr>
          <p:nvPr>
            <p:ph type="subTitle" idx="6"/>
          </p:nvPr>
        </p:nvSpPr>
        <p:spPr>
          <a:xfrm>
            <a:off x="1289304" y="2139696"/>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911"/>
        <p:cNvGrpSpPr/>
        <p:nvPr/>
      </p:nvGrpSpPr>
      <p:grpSpPr>
        <a:xfrm>
          <a:off x="0" y="0"/>
          <a:ext cx="0" cy="0"/>
          <a:chOff x="0" y="0"/>
          <a:chExt cx="0" cy="0"/>
        </a:xfrm>
      </p:grpSpPr>
      <p:sp>
        <p:nvSpPr>
          <p:cNvPr id="912" name="Google Shape;912;p19"/>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a:endParaRPr/>
          </a:p>
        </p:txBody>
      </p:sp>
      <p:sp>
        <p:nvSpPr>
          <p:cNvPr id="913" name="Google Shape;913;p19"/>
          <p:cNvSpPr txBox="1">
            <a:spLocks noGrp="1"/>
          </p:cNvSpPr>
          <p:nvPr>
            <p:ph type="subTitle" idx="1"/>
          </p:nvPr>
        </p:nvSpPr>
        <p:spPr>
          <a:xfrm>
            <a:off x="3017520" y="1709928"/>
            <a:ext cx="3099900" cy="1435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a:endParaRPr/>
          </a:p>
        </p:txBody>
      </p:sp>
      <p:sp>
        <p:nvSpPr>
          <p:cNvPr id="914" name="Google Shape;914;p19"/>
          <p:cNvSpPr txBox="1"/>
          <p:nvPr/>
        </p:nvSpPr>
        <p:spPr>
          <a:xfrm>
            <a:off x="2489375" y="3664200"/>
            <a:ext cx="4161600" cy="762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16" name="Google Shape;916;p19"/>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9"/>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9"/>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19" name="Google Shape;919;p19"/>
          <p:cNvGrpSpPr/>
          <p:nvPr/>
        </p:nvGrpSpPr>
        <p:grpSpPr>
          <a:xfrm rot="5400000" flipH="1">
            <a:off x="7407333" y="1284925"/>
            <a:ext cx="581800" cy="582350"/>
            <a:chOff x="8064275" y="887850"/>
            <a:chExt cx="581800" cy="582350"/>
          </a:xfrm>
        </p:grpSpPr>
        <p:sp>
          <p:nvSpPr>
            <p:cNvPr id="920" name="Google Shape;920;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19"/>
          <p:cNvGrpSpPr/>
          <p:nvPr/>
        </p:nvGrpSpPr>
        <p:grpSpPr>
          <a:xfrm rot="5400000" flipH="1">
            <a:off x="7869720" y="2754200"/>
            <a:ext cx="292025" cy="292575"/>
            <a:chOff x="7353050" y="316275"/>
            <a:chExt cx="292025" cy="292575"/>
          </a:xfrm>
        </p:grpSpPr>
        <p:sp>
          <p:nvSpPr>
            <p:cNvPr id="927" name="Google Shape;927;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19"/>
          <p:cNvGrpSpPr/>
          <p:nvPr/>
        </p:nvGrpSpPr>
        <p:grpSpPr>
          <a:xfrm rot="5400000" flipH="1">
            <a:off x="8012458" y="178175"/>
            <a:ext cx="175000" cy="175000"/>
            <a:chOff x="8792300" y="321275"/>
            <a:chExt cx="175000" cy="175000"/>
          </a:xfrm>
        </p:grpSpPr>
        <p:sp>
          <p:nvSpPr>
            <p:cNvPr id="932" name="Google Shape;932;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9"/>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9"/>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9"/>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9"/>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9"/>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19"/>
          <p:cNvGrpSpPr/>
          <p:nvPr/>
        </p:nvGrpSpPr>
        <p:grpSpPr>
          <a:xfrm rot="5400000" flipH="1">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47" name="Google Shape;947;p19"/>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9"/>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9"/>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 name="Google Shape;967;p19"/>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9"/>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9"/>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9"/>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9"/>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9"/>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5" r:id="rId4"/>
    <p:sldLayoutId id="2147483658" r:id="rId5"/>
    <p:sldLayoutId id="2147483659" r:id="rId6"/>
    <p:sldLayoutId id="2147483660" r:id="rId7"/>
    <p:sldLayoutId id="2147483662" r:id="rId8"/>
    <p:sldLayoutId id="2147483665" r:id="rId9"/>
    <p:sldLayoutId id="2147483669" r:id="rId10"/>
    <p:sldLayoutId id="2147483673" r:id="rId11"/>
    <p:sldLayoutId id="2147483674" r:id="rId12"/>
    <p:sldLayoutId id="2147483675" r:id="rId13"/>
    <p:sldLayoutId id="2147483676"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82"/>
        <p:cNvGrpSpPr/>
        <p:nvPr/>
      </p:nvGrpSpPr>
      <p:grpSpPr>
        <a:xfrm>
          <a:off x="0" y="0"/>
          <a:ext cx="0" cy="0"/>
          <a:chOff x="0" y="0"/>
          <a:chExt cx="0" cy="0"/>
        </a:xfrm>
      </p:grpSpPr>
      <p:sp>
        <p:nvSpPr>
          <p:cNvPr id="1683" name="Google Shape;1683;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684" name="Google Shape;1684;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webp"/><Relationship Id="rId4" Type="http://schemas.openxmlformats.org/officeDocument/2006/relationships/image" Target="../media/image15.webp"/><Relationship Id="rId9" Type="http://schemas.openxmlformats.org/officeDocument/2006/relationships/image" Target="../media/image2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15.webp"/><Relationship Id="rId7"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8.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 Id="rId9"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27.jpg!sw800"/><Relationship Id="rId2" Type="http://schemas.openxmlformats.org/officeDocument/2006/relationships/notesSlide" Target="../notesSlides/notesSlide16.xml"/><Relationship Id="rId1" Type="http://schemas.openxmlformats.org/officeDocument/2006/relationships/slideLayout" Target="../slideLayouts/slideLayout8.xml"/><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8.xml"/><Relationship Id="rId5" Type="http://schemas.openxmlformats.org/officeDocument/2006/relationships/image" Target="../media/image31.jpeg"/><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1.xml"/><Relationship Id="rId1" Type="http://schemas.openxmlformats.org/officeDocument/2006/relationships/slideLayout" Target="../slideLayouts/slideLayout1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9.xml"/></Relationships>
</file>

<file path=ppt/slides/_rels/slide22.xml.rels><?xml version="1.0" encoding="UTF-8" standalone="yes"?>
<Relationships xmlns="http://schemas.openxmlformats.org/package/2006/relationships"><Relationship Id="rId3" Type="http://schemas.openxmlformats.org/officeDocument/2006/relationships/hyperlink" Target="https://fonts.google.com/specimen/Fjalla+One?query=fjalla" TargetMode="External"/><Relationship Id="rId2" Type="http://schemas.openxmlformats.org/officeDocument/2006/relationships/notesSlide" Target="../notesSlides/notesSlide22.xml"/><Relationship Id="rId1" Type="http://schemas.openxmlformats.org/officeDocument/2006/relationships/slideLayout" Target="../slideLayouts/slideLayout15.xml"/><Relationship Id="rId4" Type="http://schemas.openxmlformats.org/officeDocument/2006/relationships/hyperlink" Target="https://fonts.google.com/specimen/Barlow+Condensed?query=barlow" TargetMode="External"/></Relationships>
</file>

<file path=ppt/slides/_rels/slide23.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3" Type="http://schemas.openxmlformats.org/officeDocument/2006/relationships/image" Target="../media/image32.gif"/><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2" Type="http://schemas.openxmlformats.org/officeDocument/2006/relationships/notesSlide" Target="../notesSlides/notesSlide23.xml"/><Relationship Id="rId1" Type="http://schemas.openxmlformats.org/officeDocument/2006/relationships/slideLayout" Target="../slideLayouts/slideLayout15.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35.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34.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33.gif"/></Relationships>
</file>

<file path=ppt/slides/_rels/slide2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7.xml"/><Relationship Id="rId1" Type="http://schemas.openxmlformats.org/officeDocument/2006/relationships/slideLayout" Target="../slideLayouts/slideLayout15.xml"/><Relationship Id="rId4" Type="http://schemas.openxmlformats.org/officeDocument/2006/relationships/image" Target="../media/image36.png"/></Relationships>
</file>

<file path=ppt/slides/_rels/slide4.xml.rels><?xml version="1.0" encoding="UTF-8" standalone="yes"?>
<Relationships xmlns="http://schemas.openxmlformats.org/package/2006/relationships"><Relationship Id="rId3" Type="http://schemas.openxmlformats.org/officeDocument/2006/relationships/image" Target="../media/image2.webp"/><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6.jpeg"/><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grpSp>
        <p:nvGrpSpPr>
          <p:cNvPr id="1690" name="Google Shape;1690;p35"/>
          <p:cNvGrpSpPr/>
          <p:nvPr/>
        </p:nvGrpSpPr>
        <p:grpSpPr>
          <a:xfrm>
            <a:off x="-713510" y="959820"/>
            <a:ext cx="5343540" cy="4183680"/>
            <a:chOff x="469775" y="238125"/>
            <a:chExt cx="6679425" cy="5229600"/>
          </a:xfrm>
        </p:grpSpPr>
        <p:sp>
          <p:nvSpPr>
            <p:cNvPr id="1691" name="Google Shape;1691;p35"/>
            <p:cNvSpPr/>
            <p:nvPr/>
          </p:nvSpPr>
          <p:spPr>
            <a:xfrm>
              <a:off x="830950" y="238200"/>
              <a:ext cx="6001825" cy="5109175"/>
            </a:xfrm>
            <a:custGeom>
              <a:avLst/>
              <a:gdLst/>
              <a:ahLst/>
              <a:cxnLst/>
              <a:rect l="l" t="t" r="r" b="b"/>
              <a:pathLst>
                <a:path w="240073" h="204367" extrusionOk="0">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1009000" y="238125"/>
              <a:ext cx="5764775" cy="5102425"/>
            </a:xfrm>
            <a:custGeom>
              <a:avLst/>
              <a:gdLst/>
              <a:ahLst/>
              <a:cxnLst/>
              <a:rect l="l" t="t" r="r" b="b"/>
              <a:pathLst>
                <a:path w="230591" h="204097" extrusionOk="0">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5"/>
            <p:cNvSpPr/>
            <p:nvPr/>
          </p:nvSpPr>
          <p:spPr>
            <a:xfrm>
              <a:off x="6155150" y="3211050"/>
              <a:ext cx="888225" cy="2247525"/>
            </a:xfrm>
            <a:custGeom>
              <a:avLst/>
              <a:gdLst/>
              <a:ahLst/>
              <a:cxnLst/>
              <a:rect l="l" t="t" r="r" b="b"/>
              <a:pathLst>
                <a:path w="35529" h="89901" extrusionOk="0">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5"/>
            <p:cNvSpPr/>
            <p:nvPr/>
          </p:nvSpPr>
          <p:spPr>
            <a:xfrm>
              <a:off x="2992975" y="2455100"/>
              <a:ext cx="2658575" cy="3012625"/>
            </a:xfrm>
            <a:custGeom>
              <a:avLst/>
              <a:gdLst/>
              <a:ahLst/>
              <a:cxnLst/>
              <a:rect l="l" t="t" r="r" b="b"/>
              <a:pathLst>
                <a:path w="106343" h="120505" extrusionOk="0">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5"/>
            <p:cNvSpPr/>
            <p:nvPr/>
          </p:nvSpPr>
          <p:spPr>
            <a:xfrm>
              <a:off x="2992975" y="2709450"/>
              <a:ext cx="2434725" cy="2758275"/>
            </a:xfrm>
            <a:custGeom>
              <a:avLst/>
              <a:gdLst/>
              <a:ahLst/>
              <a:cxnLst/>
              <a:rect l="l" t="t" r="r" b="b"/>
              <a:pathLst>
                <a:path w="97389" h="110331" extrusionOk="0">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5"/>
            <p:cNvSpPr/>
            <p:nvPr/>
          </p:nvSpPr>
          <p:spPr>
            <a:xfrm>
              <a:off x="5418525" y="2464250"/>
              <a:ext cx="224875" cy="2994325"/>
            </a:xfrm>
            <a:custGeom>
              <a:avLst/>
              <a:gdLst/>
              <a:ahLst/>
              <a:cxnLst/>
              <a:rect l="l" t="t" r="r" b="b"/>
              <a:pathLst>
                <a:path w="8995" h="119773" extrusionOk="0">
                  <a:moveTo>
                    <a:pt x="8995" y="1"/>
                  </a:moveTo>
                  <a:lnTo>
                    <a:pt x="1" y="10134"/>
                  </a:lnTo>
                  <a:lnTo>
                    <a:pt x="1" y="119772"/>
                  </a:lnTo>
                  <a:lnTo>
                    <a:pt x="8995" y="119772"/>
                  </a:lnTo>
                  <a:lnTo>
                    <a:pt x="8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5"/>
            <p:cNvSpPr/>
            <p:nvPr/>
          </p:nvSpPr>
          <p:spPr>
            <a:xfrm>
              <a:off x="5533500" y="4907100"/>
              <a:ext cx="109900" cy="551475"/>
            </a:xfrm>
            <a:custGeom>
              <a:avLst/>
              <a:gdLst/>
              <a:ahLst/>
              <a:cxnLst/>
              <a:rect l="l" t="t" r="r" b="b"/>
              <a:pathLst>
                <a:path w="4396" h="22059" extrusionOk="0">
                  <a:moveTo>
                    <a:pt x="0" y="1"/>
                  </a:moveTo>
                  <a:lnTo>
                    <a:pt x="0"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5"/>
            <p:cNvSpPr/>
            <p:nvPr/>
          </p:nvSpPr>
          <p:spPr>
            <a:xfrm>
              <a:off x="5525350" y="4898950"/>
              <a:ext cx="126200" cy="568775"/>
            </a:xfrm>
            <a:custGeom>
              <a:avLst/>
              <a:gdLst/>
              <a:ahLst/>
              <a:cxnLst/>
              <a:rect l="l" t="t" r="r" b="b"/>
              <a:pathLst>
                <a:path w="5048" h="22751" extrusionOk="0">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5"/>
            <p:cNvSpPr/>
            <p:nvPr/>
          </p:nvSpPr>
          <p:spPr>
            <a:xfrm>
              <a:off x="5643375" y="4524550"/>
              <a:ext cx="474150" cy="934025"/>
            </a:xfrm>
            <a:custGeom>
              <a:avLst/>
              <a:gdLst/>
              <a:ahLst/>
              <a:cxnLst/>
              <a:rect l="l" t="t" r="r" b="b"/>
              <a:pathLst>
                <a:path w="18966" h="37361" extrusionOk="0">
                  <a:moveTo>
                    <a:pt x="18965" y="0"/>
                  </a:moveTo>
                  <a:lnTo>
                    <a:pt x="1" y="15303"/>
                  </a:lnTo>
                  <a:lnTo>
                    <a:pt x="1" y="37360"/>
                  </a:lnTo>
                  <a:lnTo>
                    <a:pt x="18965" y="37360"/>
                  </a:lnTo>
                  <a:lnTo>
                    <a:pt x="18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5"/>
            <p:cNvSpPr/>
            <p:nvPr/>
          </p:nvSpPr>
          <p:spPr>
            <a:xfrm>
              <a:off x="5634225" y="4516325"/>
              <a:ext cx="491450" cy="951400"/>
            </a:xfrm>
            <a:custGeom>
              <a:avLst/>
              <a:gdLst/>
              <a:ahLst/>
              <a:cxnLst/>
              <a:rect l="l" t="t" r="r" b="b"/>
              <a:pathLst>
                <a:path w="19658" h="38056" extrusionOk="0">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5"/>
            <p:cNvSpPr/>
            <p:nvPr/>
          </p:nvSpPr>
          <p:spPr>
            <a:xfrm>
              <a:off x="1820900" y="4907100"/>
              <a:ext cx="109900" cy="551475"/>
            </a:xfrm>
            <a:custGeom>
              <a:avLst/>
              <a:gdLst/>
              <a:ahLst/>
              <a:cxnLst/>
              <a:rect l="l" t="t" r="r" b="b"/>
              <a:pathLst>
                <a:path w="4396" h="22059" extrusionOk="0">
                  <a:moveTo>
                    <a:pt x="1" y="1"/>
                  </a:moveTo>
                  <a:lnTo>
                    <a:pt x="1"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5"/>
            <p:cNvSpPr/>
            <p:nvPr/>
          </p:nvSpPr>
          <p:spPr>
            <a:xfrm>
              <a:off x="1812775" y="4898950"/>
              <a:ext cx="126175" cy="568775"/>
            </a:xfrm>
            <a:custGeom>
              <a:avLst/>
              <a:gdLst/>
              <a:ahLst/>
              <a:cxnLst/>
              <a:rect l="l" t="t" r="r" b="b"/>
              <a:pathLst>
                <a:path w="5047" h="22751" extrusionOk="0">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5"/>
            <p:cNvSpPr/>
            <p:nvPr/>
          </p:nvSpPr>
          <p:spPr>
            <a:xfrm>
              <a:off x="1930800" y="4524550"/>
              <a:ext cx="474125" cy="934025"/>
            </a:xfrm>
            <a:custGeom>
              <a:avLst/>
              <a:gdLst/>
              <a:ahLst/>
              <a:cxnLst/>
              <a:rect l="l" t="t" r="r" b="b"/>
              <a:pathLst>
                <a:path w="18965" h="37361" extrusionOk="0">
                  <a:moveTo>
                    <a:pt x="18965" y="0"/>
                  </a:moveTo>
                  <a:lnTo>
                    <a:pt x="0" y="15303"/>
                  </a:lnTo>
                  <a:lnTo>
                    <a:pt x="0" y="37360"/>
                  </a:lnTo>
                  <a:lnTo>
                    <a:pt x="18965" y="37360"/>
                  </a:lnTo>
                  <a:lnTo>
                    <a:pt x="18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5"/>
            <p:cNvSpPr/>
            <p:nvPr/>
          </p:nvSpPr>
          <p:spPr>
            <a:xfrm>
              <a:off x="1921625" y="4516325"/>
              <a:ext cx="491450" cy="951400"/>
            </a:xfrm>
            <a:custGeom>
              <a:avLst/>
              <a:gdLst/>
              <a:ahLst/>
              <a:cxnLst/>
              <a:rect l="l" t="t" r="r" b="b"/>
              <a:pathLst>
                <a:path w="19658" h="38056" extrusionOk="0">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5"/>
            <p:cNvSpPr/>
            <p:nvPr/>
          </p:nvSpPr>
          <p:spPr>
            <a:xfrm>
              <a:off x="1398675" y="4437050"/>
              <a:ext cx="5067825" cy="567750"/>
            </a:xfrm>
            <a:custGeom>
              <a:avLst/>
              <a:gdLst/>
              <a:ahLst/>
              <a:cxnLst/>
              <a:rect l="l" t="t" r="r" b="b"/>
              <a:pathLst>
                <a:path w="202713" h="22710" extrusionOk="0">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5"/>
            <p:cNvSpPr/>
            <p:nvPr/>
          </p:nvSpPr>
          <p:spPr>
            <a:xfrm>
              <a:off x="1390525" y="4428500"/>
              <a:ext cx="5084125" cy="584450"/>
            </a:xfrm>
            <a:custGeom>
              <a:avLst/>
              <a:gdLst/>
              <a:ahLst/>
              <a:cxnLst/>
              <a:rect l="l" t="t" r="r" b="b"/>
              <a:pathLst>
                <a:path w="203365" h="23378" extrusionOk="0">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5"/>
            <p:cNvSpPr/>
            <p:nvPr/>
          </p:nvSpPr>
          <p:spPr>
            <a:xfrm>
              <a:off x="1400700" y="4437050"/>
              <a:ext cx="5065800" cy="531125"/>
            </a:xfrm>
            <a:custGeom>
              <a:avLst/>
              <a:gdLst/>
              <a:ahLst/>
              <a:cxnLst/>
              <a:rect l="l" t="t" r="r" b="b"/>
              <a:pathLst>
                <a:path w="202632" h="21245" extrusionOk="0">
                  <a:moveTo>
                    <a:pt x="44157" y="0"/>
                  </a:moveTo>
                  <a:lnTo>
                    <a:pt x="1" y="21244"/>
                  </a:lnTo>
                  <a:lnTo>
                    <a:pt x="174958" y="21244"/>
                  </a:lnTo>
                  <a:lnTo>
                    <a:pt x="2026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5"/>
            <p:cNvSpPr/>
            <p:nvPr/>
          </p:nvSpPr>
          <p:spPr>
            <a:xfrm>
              <a:off x="1391550" y="4427900"/>
              <a:ext cx="5084100" cy="549425"/>
            </a:xfrm>
            <a:custGeom>
              <a:avLst/>
              <a:gdLst/>
              <a:ahLst/>
              <a:cxnLst/>
              <a:rect l="l" t="t" r="r" b="b"/>
              <a:pathLst>
                <a:path w="203364" h="21977" extrusionOk="0">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5"/>
            <p:cNvSpPr/>
            <p:nvPr/>
          </p:nvSpPr>
          <p:spPr>
            <a:xfrm>
              <a:off x="5056325" y="4664950"/>
              <a:ext cx="755975" cy="213700"/>
            </a:xfrm>
            <a:custGeom>
              <a:avLst/>
              <a:gdLst/>
              <a:ahLst/>
              <a:cxnLst/>
              <a:rect l="l" t="t" r="r" b="b"/>
              <a:pathLst>
                <a:path w="30239" h="8548" extrusionOk="0">
                  <a:moveTo>
                    <a:pt x="10704" y="1"/>
                  </a:moveTo>
                  <a:lnTo>
                    <a:pt x="0" y="8547"/>
                  </a:lnTo>
                  <a:lnTo>
                    <a:pt x="18558" y="8547"/>
                  </a:lnTo>
                  <a:lnTo>
                    <a:pt x="30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5"/>
            <p:cNvSpPr/>
            <p:nvPr/>
          </p:nvSpPr>
          <p:spPr>
            <a:xfrm>
              <a:off x="5047175" y="4656825"/>
              <a:ext cx="774275" cy="230975"/>
            </a:xfrm>
            <a:custGeom>
              <a:avLst/>
              <a:gdLst/>
              <a:ahLst/>
              <a:cxnLst/>
              <a:rect l="l" t="t" r="r" b="b"/>
              <a:pathLst>
                <a:path w="30971" h="9239" extrusionOk="0">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5"/>
            <p:cNvSpPr/>
            <p:nvPr/>
          </p:nvSpPr>
          <p:spPr>
            <a:xfrm>
              <a:off x="5774625" y="4437050"/>
              <a:ext cx="691875" cy="567750"/>
            </a:xfrm>
            <a:custGeom>
              <a:avLst/>
              <a:gdLst/>
              <a:ahLst/>
              <a:cxnLst/>
              <a:rect l="l" t="t" r="r" b="b"/>
              <a:pathLst>
                <a:path w="27675" h="22710" extrusionOk="0">
                  <a:moveTo>
                    <a:pt x="27675" y="0"/>
                  </a:moveTo>
                  <a:lnTo>
                    <a:pt x="1" y="21244"/>
                  </a:lnTo>
                  <a:lnTo>
                    <a:pt x="1" y="22709"/>
                  </a:lnTo>
                  <a:lnTo>
                    <a:pt x="27675" y="1425"/>
                  </a:lnTo>
                  <a:lnTo>
                    <a:pt x="27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5"/>
            <p:cNvSpPr/>
            <p:nvPr/>
          </p:nvSpPr>
          <p:spPr>
            <a:xfrm>
              <a:off x="5766475" y="4428250"/>
              <a:ext cx="708175" cy="584775"/>
            </a:xfrm>
            <a:custGeom>
              <a:avLst/>
              <a:gdLst/>
              <a:ahLst/>
              <a:cxnLst/>
              <a:rect l="l" t="t" r="r" b="b"/>
              <a:pathLst>
                <a:path w="28327" h="23391" extrusionOk="0">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5"/>
            <p:cNvSpPr/>
            <p:nvPr/>
          </p:nvSpPr>
          <p:spPr>
            <a:xfrm>
              <a:off x="5189600" y="4452300"/>
              <a:ext cx="914700" cy="283675"/>
            </a:xfrm>
            <a:custGeom>
              <a:avLst/>
              <a:gdLst/>
              <a:ahLst/>
              <a:cxnLst/>
              <a:rect l="l" t="t" r="r" b="b"/>
              <a:pathLst>
                <a:path w="36588" h="11347" extrusionOk="0">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5"/>
            <p:cNvSpPr/>
            <p:nvPr/>
          </p:nvSpPr>
          <p:spPr>
            <a:xfrm>
              <a:off x="5292375" y="4676900"/>
              <a:ext cx="262500" cy="176300"/>
            </a:xfrm>
            <a:custGeom>
              <a:avLst/>
              <a:gdLst/>
              <a:ahLst/>
              <a:cxnLst/>
              <a:rect l="l" t="t" r="r" b="b"/>
              <a:pathLst>
                <a:path w="10500" h="7052" extrusionOk="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5"/>
            <p:cNvSpPr/>
            <p:nvPr/>
          </p:nvSpPr>
          <p:spPr>
            <a:xfrm>
              <a:off x="5442950" y="4707275"/>
              <a:ext cx="72250" cy="119475"/>
            </a:xfrm>
            <a:custGeom>
              <a:avLst/>
              <a:gdLst/>
              <a:ahLst/>
              <a:cxnLst/>
              <a:rect l="l" t="t" r="r" b="b"/>
              <a:pathLst>
                <a:path w="2890" h="4779" extrusionOk="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5"/>
            <p:cNvSpPr/>
            <p:nvPr/>
          </p:nvSpPr>
          <p:spPr>
            <a:xfrm>
              <a:off x="3283975" y="4592725"/>
              <a:ext cx="2022650" cy="316425"/>
            </a:xfrm>
            <a:custGeom>
              <a:avLst/>
              <a:gdLst/>
              <a:ahLst/>
              <a:cxnLst/>
              <a:rect l="l" t="t" r="r" b="b"/>
              <a:pathLst>
                <a:path w="80906" h="12657" extrusionOk="0">
                  <a:moveTo>
                    <a:pt x="15831" y="0"/>
                  </a:moveTo>
                  <a:lnTo>
                    <a:pt x="0" y="12657"/>
                  </a:lnTo>
                  <a:lnTo>
                    <a:pt x="65075" y="12657"/>
                  </a:lnTo>
                  <a:lnTo>
                    <a:pt x="80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5"/>
            <p:cNvSpPr/>
            <p:nvPr/>
          </p:nvSpPr>
          <p:spPr>
            <a:xfrm>
              <a:off x="3274800" y="4584575"/>
              <a:ext cx="2041000" cy="332725"/>
            </a:xfrm>
            <a:custGeom>
              <a:avLst/>
              <a:gdLst/>
              <a:ahLst/>
              <a:cxnLst/>
              <a:rect l="l" t="t" r="r" b="b"/>
              <a:pathLst>
                <a:path w="81640" h="13309" extrusionOk="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5"/>
            <p:cNvSpPr/>
            <p:nvPr/>
          </p:nvSpPr>
          <p:spPr>
            <a:xfrm>
              <a:off x="4902700" y="4584475"/>
              <a:ext cx="413100" cy="352825"/>
            </a:xfrm>
            <a:custGeom>
              <a:avLst/>
              <a:gdLst/>
              <a:ahLst/>
              <a:cxnLst/>
              <a:rect l="l" t="t" r="r" b="b"/>
              <a:pathLst>
                <a:path w="16524" h="14113" extrusionOk="0">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5"/>
            <p:cNvSpPr/>
            <p:nvPr/>
          </p:nvSpPr>
          <p:spPr>
            <a:xfrm>
              <a:off x="3283975" y="4909125"/>
              <a:ext cx="1626875" cy="19375"/>
            </a:xfrm>
            <a:custGeom>
              <a:avLst/>
              <a:gdLst/>
              <a:ahLst/>
              <a:cxnLst/>
              <a:rect l="l" t="t" r="r" b="b"/>
              <a:pathLst>
                <a:path w="65075" h="775" extrusionOk="0">
                  <a:moveTo>
                    <a:pt x="0" y="1"/>
                  </a:moveTo>
                  <a:lnTo>
                    <a:pt x="0" y="774"/>
                  </a:lnTo>
                  <a:lnTo>
                    <a:pt x="65075" y="774"/>
                  </a:lnTo>
                  <a:lnTo>
                    <a:pt x="65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5"/>
            <p:cNvSpPr/>
            <p:nvPr/>
          </p:nvSpPr>
          <p:spPr>
            <a:xfrm>
              <a:off x="3274800" y="4899975"/>
              <a:ext cx="1645225" cy="37675"/>
            </a:xfrm>
            <a:custGeom>
              <a:avLst/>
              <a:gdLst/>
              <a:ahLst/>
              <a:cxnLst/>
              <a:rect l="l" t="t" r="r" b="b"/>
              <a:pathLst>
                <a:path w="65809" h="1507" extrusionOk="0">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5"/>
            <p:cNvSpPr/>
            <p:nvPr/>
          </p:nvSpPr>
          <p:spPr>
            <a:xfrm>
              <a:off x="3753000" y="4763650"/>
              <a:ext cx="178075" cy="60050"/>
            </a:xfrm>
            <a:custGeom>
              <a:avLst/>
              <a:gdLst/>
              <a:ahLst/>
              <a:cxnLst/>
              <a:rect l="l" t="t" r="r" b="b"/>
              <a:pathLst>
                <a:path w="7123" h="2402" extrusionOk="0">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5"/>
            <p:cNvSpPr/>
            <p:nvPr/>
          </p:nvSpPr>
          <p:spPr>
            <a:xfrm>
              <a:off x="38608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5"/>
            <p:cNvSpPr/>
            <p:nvPr/>
          </p:nvSpPr>
          <p:spPr>
            <a:xfrm>
              <a:off x="36451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5"/>
            <p:cNvSpPr/>
            <p:nvPr/>
          </p:nvSpPr>
          <p:spPr>
            <a:xfrm>
              <a:off x="3698050" y="4721925"/>
              <a:ext cx="178075" cy="59050"/>
            </a:xfrm>
            <a:custGeom>
              <a:avLst/>
              <a:gdLst/>
              <a:ahLst/>
              <a:cxnLst/>
              <a:rect l="l" t="t" r="r" b="b"/>
              <a:pathLst>
                <a:path w="7123" h="2362" extrusionOk="0">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5"/>
            <p:cNvSpPr/>
            <p:nvPr/>
          </p:nvSpPr>
          <p:spPr>
            <a:xfrm>
              <a:off x="38578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5"/>
            <p:cNvSpPr/>
            <p:nvPr/>
          </p:nvSpPr>
          <p:spPr>
            <a:xfrm>
              <a:off x="3749950" y="4679200"/>
              <a:ext cx="178075" cy="60050"/>
            </a:xfrm>
            <a:custGeom>
              <a:avLst/>
              <a:gdLst/>
              <a:ahLst/>
              <a:cxnLst/>
              <a:rect l="l" t="t" r="r" b="b"/>
              <a:pathLst>
                <a:path w="7123" h="2402" extrusionOk="0">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5"/>
            <p:cNvSpPr/>
            <p:nvPr/>
          </p:nvSpPr>
          <p:spPr>
            <a:xfrm>
              <a:off x="39676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5"/>
            <p:cNvSpPr/>
            <p:nvPr/>
          </p:nvSpPr>
          <p:spPr>
            <a:xfrm>
              <a:off x="45048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5"/>
            <p:cNvSpPr/>
            <p:nvPr/>
          </p:nvSpPr>
          <p:spPr>
            <a:xfrm>
              <a:off x="3964625"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5"/>
            <p:cNvSpPr/>
            <p:nvPr/>
          </p:nvSpPr>
          <p:spPr>
            <a:xfrm>
              <a:off x="4075525"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5"/>
            <p:cNvSpPr/>
            <p:nvPr/>
          </p:nvSpPr>
          <p:spPr>
            <a:xfrm>
              <a:off x="4719550" y="4763650"/>
              <a:ext cx="178075" cy="60050"/>
            </a:xfrm>
            <a:custGeom>
              <a:avLst/>
              <a:gdLst/>
              <a:ahLst/>
              <a:cxnLst/>
              <a:rect l="l" t="t" r="r" b="b"/>
              <a:pathLst>
                <a:path w="7123" h="2402" extrusionOk="0">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5"/>
            <p:cNvSpPr/>
            <p:nvPr/>
          </p:nvSpPr>
          <p:spPr>
            <a:xfrm>
              <a:off x="4772450" y="4721925"/>
              <a:ext cx="178075" cy="59050"/>
            </a:xfrm>
            <a:custGeom>
              <a:avLst/>
              <a:gdLst/>
              <a:ahLst/>
              <a:cxnLst/>
              <a:rect l="l" t="t" r="r" b="b"/>
              <a:pathLst>
                <a:path w="7123" h="2362" extrusionOk="0">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5"/>
            <p:cNvSpPr/>
            <p:nvPr/>
          </p:nvSpPr>
          <p:spPr>
            <a:xfrm>
              <a:off x="4612725" y="4763650"/>
              <a:ext cx="178075" cy="60050"/>
            </a:xfrm>
            <a:custGeom>
              <a:avLst/>
              <a:gdLst/>
              <a:ahLst/>
              <a:cxnLst/>
              <a:rect l="l" t="t" r="r" b="b"/>
              <a:pathLst>
                <a:path w="7123" h="2402" extrusionOk="0">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5"/>
            <p:cNvSpPr/>
            <p:nvPr/>
          </p:nvSpPr>
          <p:spPr>
            <a:xfrm>
              <a:off x="43980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5"/>
            <p:cNvSpPr/>
            <p:nvPr/>
          </p:nvSpPr>
          <p:spPr>
            <a:xfrm>
              <a:off x="41823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5"/>
            <p:cNvSpPr/>
            <p:nvPr/>
          </p:nvSpPr>
          <p:spPr>
            <a:xfrm>
              <a:off x="4290200" y="4763650"/>
              <a:ext cx="178075" cy="60050"/>
            </a:xfrm>
            <a:custGeom>
              <a:avLst/>
              <a:gdLst/>
              <a:ahLst/>
              <a:cxnLst/>
              <a:rect l="l" t="t" r="r" b="b"/>
              <a:pathLst>
                <a:path w="7123" h="2402" extrusionOk="0">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5"/>
            <p:cNvSpPr/>
            <p:nvPr/>
          </p:nvSpPr>
          <p:spPr>
            <a:xfrm>
              <a:off x="43950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45577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4342100" y="4721925"/>
              <a:ext cx="178075" cy="59050"/>
            </a:xfrm>
            <a:custGeom>
              <a:avLst/>
              <a:gdLst/>
              <a:ahLst/>
              <a:cxnLst/>
              <a:rect l="l" t="t" r="r" b="b"/>
              <a:pathLst>
                <a:path w="7123" h="2362" extrusionOk="0">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4127400" y="4721925"/>
              <a:ext cx="178075" cy="59050"/>
            </a:xfrm>
            <a:custGeom>
              <a:avLst/>
              <a:gdLst/>
              <a:ahLst/>
              <a:cxnLst/>
              <a:rect l="l" t="t" r="r" b="b"/>
              <a:pathLst>
                <a:path w="7123" h="2362" extrusionOk="0">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44499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40724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3804900" y="4721925"/>
              <a:ext cx="178050" cy="59050"/>
            </a:xfrm>
            <a:custGeom>
              <a:avLst/>
              <a:gdLst/>
              <a:ahLst/>
              <a:cxnLst/>
              <a:rect l="l" t="t" r="r" b="b"/>
              <a:pathLst>
                <a:path w="7122" h="2362" extrusionOk="0">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40205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p:nvPr/>
          </p:nvSpPr>
          <p:spPr>
            <a:xfrm>
              <a:off x="39127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5"/>
            <p:cNvSpPr/>
            <p:nvPr/>
          </p:nvSpPr>
          <p:spPr>
            <a:xfrm>
              <a:off x="4235250"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5"/>
            <p:cNvSpPr/>
            <p:nvPr/>
          </p:nvSpPr>
          <p:spPr>
            <a:xfrm>
              <a:off x="4287150"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5"/>
            <p:cNvSpPr/>
            <p:nvPr/>
          </p:nvSpPr>
          <p:spPr>
            <a:xfrm>
              <a:off x="4824350" y="4679200"/>
              <a:ext cx="178075" cy="60050"/>
            </a:xfrm>
            <a:custGeom>
              <a:avLst/>
              <a:gdLst/>
              <a:ahLst/>
              <a:cxnLst/>
              <a:rect l="l" t="t" r="r" b="b"/>
              <a:pathLst>
                <a:path w="7123" h="2402" extrusionOk="0">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5"/>
            <p:cNvSpPr/>
            <p:nvPr/>
          </p:nvSpPr>
          <p:spPr>
            <a:xfrm>
              <a:off x="41803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5"/>
            <p:cNvSpPr/>
            <p:nvPr/>
          </p:nvSpPr>
          <p:spPr>
            <a:xfrm>
              <a:off x="46096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5"/>
            <p:cNvSpPr/>
            <p:nvPr/>
          </p:nvSpPr>
          <p:spPr>
            <a:xfrm>
              <a:off x="47175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5"/>
            <p:cNvSpPr/>
            <p:nvPr/>
          </p:nvSpPr>
          <p:spPr>
            <a:xfrm>
              <a:off x="4664625" y="4721925"/>
              <a:ext cx="178075" cy="59050"/>
            </a:xfrm>
            <a:custGeom>
              <a:avLst/>
              <a:gdLst/>
              <a:ahLst/>
              <a:cxnLst/>
              <a:rect l="l" t="t" r="r" b="b"/>
              <a:pathLst>
                <a:path w="7123" h="2362" extrusionOk="0">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5"/>
            <p:cNvSpPr/>
            <p:nvPr/>
          </p:nvSpPr>
          <p:spPr>
            <a:xfrm>
              <a:off x="4501825" y="4679200"/>
              <a:ext cx="178075" cy="60050"/>
            </a:xfrm>
            <a:custGeom>
              <a:avLst/>
              <a:gdLst/>
              <a:ahLst/>
              <a:cxnLst/>
              <a:rect l="l" t="t" r="r" b="b"/>
              <a:pathLst>
                <a:path w="7123" h="2402" extrusionOk="0">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4238300" y="4806375"/>
              <a:ext cx="178075" cy="59025"/>
            </a:xfrm>
            <a:custGeom>
              <a:avLst/>
              <a:gdLst/>
              <a:ahLst/>
              <a:cxnLst/>
              <a:rect l="l" t="t" r="r" b="b"/>
              <a:pathLst>
                <a:path w="7123" h="2361" extrusionOk="0">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43451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41304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5"/>
            <p:cNvSpPr/>
            <p:nvPr/>
          </p:nvSpPr>
          <p:spPr>
            <a:xfrm>
              <a:off x="4453000" y="4806375"/>
              <a:ext cx="178075" cy="59025"/>
            </a:xfrm>
            <a:custGeom>
              <a:avLst/>
              <a:gdLst/>
              <a:ahLst/>
              <a:cxnLst/>
              <a:rect l="l" t="t" r="r" b="b"/>
              <a:pathLst>
                <a:path w="7123"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5"/>
            <p:cNvSpPr/>
            <p:nvPr/>
          </p:nvSpPr>
          <p:spPr>
            <a:xfrm>
              <a:off x="40226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3915800" y="4806375"/>
              <a:ext cx="178050" cy="59025"/>
            </a:xfrm>
            <a:custGeom>
              <a:avLst/>
              <a:gdLst/>
              <a:ahLst/>
              <a:cxnLst/>
              <a:rect l="l" t="t" r="r" b="b"/>
              <a:pathLst>
                <a:path w="7122"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5"/>
            <p:cNvSpPr/>
            <p:nvPr/>
          </p:nvSpPr>
          <p:spPr>
            <a:xfrm>
              <a:off x="45598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5"/>
            <p:cNvSpPr/>
            <p:nvPr/>
          </p:nvSpPr>
          <p:spPr>
            <a:xfrm>
              <a:off x="3700100" y="4806375"/>
              <a:ext cx="179075" cy="59025"/>
            </a:xfrm>
            <a:custGeom>
              <a:avLst/>
              <a:gdLst/>
              <a:ahLst/>
              <a:cxnLst/>
              <a:rect l="l" t="t" r="r" b="b"/>
              <a:pathLst>
                <a:path w="716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38079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5"/>
            <p:cNvSpPr/>
            <p:nvPr/>
          </p:nvSpPr>
          <p:spPr>
            <a:xfrm>
              <a:off x="4879300" y="4721925"/>
              <a:ext cx="179075" cy="59050"/>
            </a:xfrm>
            <a:custGeom>
              <a:avLst/>
              <a:gdLst/>
              <a:ahLst/>
              <a:cxnLst/>
              <a:rect l="l" t="t" r="r" b="b"/>
              <a:pathLst>
                <a:path w="7163" h="2362" extrusionOk="0">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5"/>
            <p:cNvSpPr/>
            <p:nvPr/>
          </p:nvSpPr>
          <p:spPr>
            <a:xfrm>
              <a:off x="4984075" y="4637475"/>
              <a:ext cx="178075" cy="59050"/>
            </a:xfrm>
            <a:custGeom>
              <a:avLst/>
              <a:gdLst/>
              <a:ahLst/>
              <a:cxnLst/>
              <a:rect l="l" t="t" r="r" b="b"/>
              <a:pathLst>
                <a:path w="7123" h="2362" extrusionOk="0">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4932200" y="4679200"/>
              <a:ext cx="178075" cy="60050"/>
            </a:xfrm>
            <a:custGeom>
              <a:avLst/>
              <a:gdLst/>
              <a:ahLst/>
              <a:cxnLst/>
              <a:rect l="l" t="t" r="r" b="b"/>
              <a:pathLst>
                <a:path w="7123" h="2402" extrusionOk="0">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5"/>
            <p:cNvSpPr/>
            <p:nvPr/>
          </p:nvSpPr>
          <p:spPr>
            <a:xfrm>
              <a:off x="35932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5"/>
            <p:cNvSpPr/>
            <p:nvPr/>
          </p:nvSpPr>
          <p:spPr>
            <a:xfrm>
              <a:off x="46676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4775525" y="4806375"/>
              <a:ext cx="178075" cy="59025"/>
            </a:xfrm>
            <a:custGeom>
              <a:avLst/>
              <a:gdLst/>
              <a:ahLst/>
              <a:cxnLst/>
              <a:rect l="l" t="t" r="r" b="b"/>
              <a:pathLst>
                <a:path w="7123" h="2361" extrusionOk="0">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5"/>
            <p:cNvSpPr/>
            <p:nvPr/>
          </p:nvSpPr>
          <p:spPr>
            <a:xfrm>
              <a:off x="4827400" y="4763650"/>
              <a:ext cx="178075" cy="60050"/>
            </a:xfrm>
            <a:custGeom>
              <a:avLst/>
              <a:gdLst/>
              <a:ahLst/>
              <a:cxnLst/>
              <a:rect l="l" t="t" r="r" b="b"/>
              <a:pathLst>
                <a:path w="7123" h="2402" extrusionOk="0">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5"/>
            <p:cNvSpPr/>
            <p:nvPr/>
          </p:nvSpPr>
          <p:spPr>
            <a:xfrm>
              <a:off x="3590200" y="4721925"/>
              <a:ext cx="178075" cy="59050"/>
            </a:xfrm>
            <a:custGeom>
              <a:avLst/>
              <a:gdLst/>
              <a:ahLst/>
              <a:cxnLst/>
              <a:rect l="l" t="t" r="r" b="b"/>
              <a:pathLst>
                <a:path w="7123" h="2362" extrusionOk="0">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43400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5"/>
            <p:cNvSpPr/>
            <p:nvPr/>
          </p:nvSpPr>
          <p:spPr>
            <a:xfrm>
              <a:off x="4446875" y="4637475"/>
              <a:ext cx="178075" cy="59050"/>
            </a:xfrm>
            <a:custGeom>
              <a:avLst/>
              <a:gdLst/>
              <a:ahLst/>
              <a:cxnLst/>
              <a:rect l="l" t="t" r="r" b="b"/>
              <a:pathLst>
                <a:path w="7123" h="2362" extrusionOk="0">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5"/>
            <p:cNvSpPr/>
            <p:nvPr/>
          </p:nvSpPr>
          <p:spPr>
            <a:xfrm>
              <a:off x="42322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5"/>
            <p:cNvSpPr/>
            <p:nvPr/>
          </p:nvSpPr>
          <p:spPr>
            <a:xfrm>
              <a:off x="45547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47694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46615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41243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3538325" y="4763650"/>
              <a:ext cx="178075" cy="60050"/>
            </a:xfrm>
            <a:custGeom>
              <a:avLst/>
              <a:gdLst/>
              <a:ahLst/>
              <a:cxnLst/>
              <a:rect l="l" t="t" r="r" b="b"/>
              <a:pathLst>
                <a:path w="7123" h="2402" extrusionOk="0">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3642100" y="4679200"/>
              <a:ext cx="179100" cy="60050"/>
            </a:xfrm>
            <a:custGeom>
              <a:avLst/>
              <a:gdLst/>
              <a:ahLst/>
              <a:cxnLst/>
              <a:rect l="l" t="t" r="r" b="b"/>
              <a:pathLst>
                <a:path w="7164" h="2402" extrusionOk="0">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48772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34854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3695000" y="4637475"/>
              <a:ext cx="178075" cy="59050"/>
            </a:xfrm>
            <a:custGeom>
              <a:avLst/>
              <a:gdLst/>
              <a:ahLst/>
              <a:cxnLst/>
              <a:rect l="l" t="t" r="r" b="b"/>
              <a:pathLst>
                <a:path w="7123" h="2362" extrusionOk="0">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3909675" y="4637475"/>
              <a:ext cx="178075" cy="59050"/>
            </a:xfrm>
            <a:custGeom>
              <a:avLst/>
              <a:gdLst/>
              <a:ahLst/>
              <a:cxnLst/>
              <a:rect l="l" t="t" r="r" b="b"/>
              <a:pathLst>
                <a:path w="7123" h="2362" extrusionOk="0">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3801825" y="4637475"/>
              <a:ext cx="179100" cy="59050"/>
            </a:xfrm>
            <a:custGeom>
              <a:avLst/>
              <a:gdLst/>
              <a:ahLst/>
              <a:cxnLst/>
              <a:rect l="l" t="t" r="r" b="b"/>
              <a:pathLst>
                <a:path w="7164" h="2362" extrusionOk="0">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5"/>
            <p:cNvSpPr/>
            <p:nvPr/>
          </p:nvSpPr>
          <p:spPr>
            <a:xfrm>
              <a:off x="40175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5"/>
            <p:cNvSpPr/>
            <p:nvPr/>
          </p:nvSpPr>
          <p:spPr>
            <a:xfrm>
              <a:off x="4791800" y="4478775"/>
              <a:ext cx="657275" cy="73275"/>
            </a:xfrm>
            <a:custGeom>
              <a:avLst/>
              <a:gdLst/>
              <a:ahLst/>
              <a:cxnLst/>
              <a:rect l="l" t="t" r="r" b="b"/>
              <a:pathLst>
                <a:path w="26291" h="2931" extrusionOk="0">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5"/>
            <p:cNvSpPr/>
            <p:nvPr/>
          </p:nvSpPr>
          <p:spPr>
            <a:xfrm>
              <a:off x="4786700" y="4470625"/>
              <a:ext cx="667450" cy="89550"/>
            </a:xfrm>
            <a:custGeom>
              <a:avLst/>
              <a:gdLst/>
              <a:ahLst/>
              <a:cxnLst/>
              <a:rect l="l" t="t" r="r" b="b"/>
              <a:pathLst>
                <a:path w="26698" h="3582" extrusionOk="0">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5"/>
            <p:cNvSpPr/>
            <p:nvPr/>
          </p:nvSpPr>
          <p:spPr>
            <a:xfrm>
              <a:off x="5097025" y="4128775"/>
              <a:ext cx="102775" cy="392750"/>
            </a:xfrm>
            <a:custGeom>
              <a:avLst/>
              <a:gdLst/>
              <a:ahLst/>
              <a:cxnLst/>
              <a:rect l="l" t="t" r="r" b="b"/>
              <a:pathLst>
                <a:path w="4111" h="15710" extrusionOk="0">
                  <a:moveTo>
                    <a:pt x="0" y="0"/>
                  </a:moveTo>
                  <a:lnTo>
                    <a:pt x="0" y="15709"/>
                  </a:lnTo>
                  <a:lnTo>
                    <a:pt x="4111" y="15709"/>
                  </a:lnTo>
                  <a:lnTo>
                    <a:pt x="4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5"/>
            <p:cNvSpPr/>
            <p:nvPr/>
          </p:nvSpPr>
          <p:spPr>
            <a:xfrm>
              <a:off x="5088875" y="4119600"/>
              <a:ext cx="120075" cy="410050"/>
            </a:xfrm>
            <a:custGeom>
              <a:avLst/>
              <a:gdLst/>
              <a:ahLst/>
              <a:cxnLst/>
              <a:rect l="l" t="t" r="r" b="b"/>
              <a:pathLst>
                <a:path w="4803" h="16402" extrusionOk="0">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p:nvPr/>
          </p:nvSpPr>
          <p:spPr>
            <a:xfrm>
              <a:off x="5080750" y="4128775"/>
              <a:ext cx="135325" cy="284900"/>
            </a:xfrm>
            <a:custGeom>
              <a:avLst/>
              <a:gdLst/>
              <a:ahLst/>
              <a:cxnLst/>
              <a:rect l="l" t="t" r="r" b="b"/>
              <a:pathLst>
                <a:path w="5413" h="11396" extrusionOk="0">
                  <a:moveTo>
                    <a:pt x="0" y="0"/>
                  </a:moveTo>
                  <a:lnTo>
                    <a:pt x="0" y="11395"/>
                  </a:lnTo>
                  <a:lnTo>
                    <a:pt x="5413" y="11395"/>
                  </a:lnTo>
                  <a:lnTo>
                    <a:pt x="5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5"/>
            <p:cNvSpPr/>
            <p:nvPr/>
          </p:nvSpPr>
          <p:spPr>
            <a:xfrm>
              <a:off x="5072600" y="4119600"/>
              <a:ext cx="152650" cy="302200"/>
            </a:xfrm>
            <a:custGeom>
              <a:avLst/>
              <a:gdLst/>
              <a:ahLst/>
              <a:cxnLst/>
              <a:rect l="l" t="t" r="r" b="b"/>
              <a:pathLst>
                <a:path w="6106" h="12088" extrusionOk="0">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5"/>
            <p:cNvSpPr/>
            <p:nvPr/>
          </p:nvSpPr>
          <p:spPr>
            <a:xfrm>
              <a:off x="4319700" y="2821375"/>
              <a:ext cx="1707275" cy="1335900"/>
            </a:xfrm>
            <a:custGeom>
              <a:avLst/>
              <a:gdLst/>
              <a:ahLst/>
              <a:cxnLst/>
              <a:rect l="l" t="t" r="r" b="b"/>
              <a:pathLst>
                <a:path w="68291" h="53436" extrusionOk="0">
                  <a:moveTo>
                    <a:pt x="1" y="0"/>
                  </a:moveTo>
                  <a:lnTo>
                    <a:pt x="1" y="53436"/>
                  </a:lnTo>
                  <a:lnTo>
                    <a:pt x="68290" y="53436"/>
                  </a:lnTo>
                  <a:lnTo>
                    <a:pt x="682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5"/>
            <p:cNvSpPr/>
            <p:nvPr/>
          </p:nvSpPr>
          <p:spPr>
            <a:xfrm>
              <a:off x="4310550" y="2813225"/>
              <a:ext cx="1724550" cy="1352200"/>
            </a:xfrm>
            <a:custGeom>
              <a:avLst/>
              <a:gdLst/>
              <a:ahLst/>
              <a:cxnLst/>
              <a:rect l="l" t="t" r="r" b="b"/>
              <a:pathLst>
                <a:path w="68982" h="54088" extrusionOk="0">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5"/>
            <p:cNvSpPr/>
            <p:nvPr/>
          </p:nvSpPr>
          <p:spPr>
            <a:xfrm>
              <a:off x="4410250" y="2892600"/>
              <a:ext cx="1525150" cy="1193450"/>
            </a:xfrm>
            <a:custGeom>
              <a:avLst/>
              <a:gdLst/>
              <a:ahLst/>
              <a:cxnLst/>
              <a:rect l="l" t="t" r="r" b="b"/>
              <a:pathLst>
                <a:path w="61006" h="47738" extrusionOk="0">
                  <a:moveTo>
                    <a:pt x="1" y="0"/>
                  </a:moveTo>
                  <a:lnTo>
                    <a:pt x="1" y="47738"/>
                  </a:lnTo>
                  <a:lnTo>
                    <a:pt x="61006" y="47738"/>
                  </a:lnTo>
                  <a:lnTo>
                    <a:pt x="61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440212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5"/>
            <p:cNvSpPr/>
            <p:nvPr/>
          </p:nvSpPr>
          <p:spPr>
            <a:xfrm>
              <a:off x="4506925" y="2953625"/>
              <a:ext cx="534150" cy="335775"/>
            </a:xfrm>
            <a:custGeom>
              <a:avLst/>
              <a:gdLst/>
              <a:ahLst/>
              <a:cxnLst/>
              <a:rect l="l" t="t" r="r" b="b"/>
              <a:pathLst>
                <a:path w="21366" h="13431" extrusionOk="0">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4506925" y="3313800"/>
              <a:ext cx="534150" cy="334775"/>
            </a:xfrm>
            <a:custGeom>
              <a:avLst/>
              <a:gdLst/>
              <a:ahLst/>
              <a:cxnLst/>
              <a:rect l="l" t="t" r="r" b="b"/>
              <a:pathLst>
                <a:path w="21366" h="13391" extrusionOk="0">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4506925" y="3681100"/>
              <a:ext cx="534150" cy="335775"/>
            </a:xfrm>
            <a:custGeom>
              <a:avLst/>
              <a:gdLst/>
              <a:ahLst/>
              <a:cxnLst/>
              <a:rect l="l" t="t" r="r" b="b"/>
              <a:pathLst>
                <a:path w="21366" h="13431" extrusionOk="0">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5110250" y="2953625"/>
              <a:ext cx="534175" cy="335775"/>
            </a:xfrm>
            <a:custGeom>
              <a:avLst/>
              <a:gdLst/>
              <a:ahLst/>
              <a:cxnLst/>
              <a:rect l="l" t="t" r="r" b="b"/>
              <a:pathLst>
                <a:path w="21367" h="13431" extrusionOk="0">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5110250" y="3321950"/>
              <a:ext cx="534175" cy="335775"/>
            </a:xfrm>
            <a:custGeom>
              <a:avLst/>
              <a:gdLst/>
              <a:ahLst/>
              <a:cxnLst/>
              <a:rect l="l" t="t" r="r" b="b"/>
              <a:pathLst>
                <a:path w="21367" h="13431" extrusionOk="0">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3941225" y="2531400"/>
              <a:ext cx="657275" cy="73275"/>
            </a:xfrm>
            <a:custGeom>
              <a:avLst/>
              <a:gdLst/>
              <a:ahLst/>
              <a:cxnLst/>
              <a:rect l="l" t="t" r="r" b="b"/>
              <a:pathLst>
                <a:path w="26291" h="2931" extrusionOk="0">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3936125" y="2523250"/>
              <a:ext cx="668475" cy="89575"/>
            </a:xfrm>
            <a:custGeom>
              <a:avLst/>
              <a:gdLst/>
              <a:ahLst/>
              <a:cxnLst/>
              <a:rect l="l" t="t" r="r" b="b"/>
              <a:pathLst>
                <a:path w="26739" h="3583" extrusionOk="0">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4246450" y="2181400"/>
              <a:ext cx="103800" cy="392750"/>
            </a:xfrm>
            <a:custGeom>
              <a:avLst/>
              <a:gdLst/>
              <a:ahLst/>
              <a:cxnLst/>
              <a:rect l="l" t="t" r="r" b="b"/>
              <a:pathLst>
                <a:path w="4152" h="15710" extrusionOk="0">
                  <a:moveTo>
                    <a:pt x="1" y="1"/>
                  </a:moveTo>
                  <a:lnTo>
                    <a:pt x="1" y="15710"/>
                  </a:lnTo>
                  <a:lnTo>
                    <a:pt x="4152" y="15710"/>
                  </a:lnTo>
                  <a:lnTo>
                    <a:pt x="415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4238300" y="2172250"/>
              <a:ext cx="120100" cy="410050"/>
            </a:xfrm>
            <a:custGeom>
              <a:avLst/>
              <a:gdLst/>
              <a:ahLst/>
              <a:cxnLst/>
              <a:rect l="l" t="t" r="r" b="b"/>
              <a:pathLst>
                <a:path w="4804" h="16402" extrusionOk="0">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4230175" y="2181400"/>
              <a:ext cx="136350" cy="284900"/>
            </a:xfrm>
            <a:custGeom>
              <a:avLst/>
              <a:gdLst/>
              <a:ahLst/>
              <a:cxnLst/>
              <a:rect l="l" t="t" r="r" b="b"/>
              <a:pathLst>
                <a:path w="5454" h="11396" extrusionOk="0">
                  <a:moveTo>
                    <a:pt x="0" y="1"/>
                  </a:moveTo>
                  <a:lnTo>
                    <a:pt x="0" y="11396"/>
                  </a:lnTo>
                  <a:lnTo>
                    <a:pt x="5454" y="11396"/>
                  </a:lnTo>
                  <a:lnTo>
                    <a:pt x="5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4222025" y="2172250"/>
              <a:ext cx="152650" cy="303225"/>
            </a:xfrm>
            <a:custGeom>
              <a:avLst/>
              <a:gdLst/>
              <a:ahLst/>
              <a:cxnLst/>
              <a:rect l="l" t="t" r="r" b="b"/>
              <a:pathLst>
                <a:path w="6106" h="12129" extrusionOk="0">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3469125" y="874000"/>
              <a:ext cx="1707275" cy="1335925"/>
            </a:xfrm>
            <a:custGeom>
              <a:avLst/>
              <a:gdLst/>
              <a:ahLst/>
              <a:cxnLst/>
              <a:rect l="l" t="t" r="r" b="b"/>
              <a:pathLst>
                <a:path w="68291" h="53437" extrusionOk="0">
                  <a:moveTo>
                    <a:pt x="1" y="1"/>
                  </a:moveTo>
                  <a:lnTo>
                    <a:pt x="1" y="53436"/>
                  </a:lnTo>
                  <a:lnTo>
                    <a:pt x="68291" y="53436"/>
                  </a:lnTo>
                  <a:lnTo>
                    <a:pt x="682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3461000" y="865875"/>
              <a:ext cx="1723550" cy="1352175"/>
            </a:xfrm>
            <a:custGeom>
              <a:avLst/>
              <a:gdLst/>
              <a:ahLst/>
              <a:cxnLst/>
              <a:rect l="l" t="t" r="r" b="b"/>
              <a:pathLst>
                <a:path w="68942" h="54087" extrusionOk="0">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3560700" y="945225"/>
              <a:ext cx="1524125" cy="1193475"/>
            </a:xfrm>
            <a:custGeom>
              <a:avLst/>
              <a:gdLst/>
              <a:ahLst/>
              <a:cxnLst/>
              <a:rect l="l" t="t" r="r" b="b"/>
              <a:pathLst>
                <a:path w="60965" h="47739" extrusionOk="0">
                  <a:moveTo>
                    <a:pt x="1" y="1"/>
                  </a:moveTo>
                  <a:lnTo>
                    <a:pt x="1" y="47738"/>
                  </a:lnTo>
                  <a:lnTo>
                    <a:pt x="60965" y="47738"/>
                  </a:lnTo>
                  <a:lnTo>
                    <a:pt x="60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3551550" y="937075"/>
              <a:ext cx="1542450" cy="1209750"/>
            </a:xfrm>
            <a:custGeom>
              <a:avLst/>
              <a:gdLst/>
              <a:ahLst/>
              <a:cxnLst/>
              <a:rect l="l" t="t" r="r" b="b"/>
              <a:pathLst>
                <a:path w="61698" h="48390" extrusionOk="0">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3671600" y="1070375"/>
              <a:ext cx="637950" cy="293050"/>
            </a:xfrm>
            <a:custGeom>
              <a:avLst/>
              <a:gdLst/>
              <a:ahLst/>
              <a:cxnLst/>
              <a:rect l="l" t="t" r="r" b="b"/>
              <a:pathLst>
                <a:path w="25518" h="11722" extrusionOk="0">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3760125" y="1538400"/>
              <a:ext cx="1047975" cy="116000"/>
            </a:xfrm>
            <a:custGeom>
              <a:avLst/>
              <a:gdLst/>
              <a:ahLst/>
              <a:cxnLst/>
              <a:rect l="l" t="t" r="r" b="b"/>
              <a:pathLst>
                <a:path w="41919" h="4640" extrusionOk="0">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3760125" y="1639125"/>
              <a:ext cx="1047975" cy="116000"/>
            </a:xfrm>
            <a:custGeom>
              <a:avLst/>
              <a:gdLst/>
              <a:ahLst/>
              <a:cxnLst/>
              <a:rect l="l" t="t" r="r" b="b"/>
              <a:pathLst>
                <a:path w="41919" h="4640" extrusionOk="0">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3760125" y="1866000"/>
              <a:ext cx="1047975" cy="115000"/>
            </a:xfrm>
            <a:custGeom>
              <a:avLst/>
              <a:gdLst/>
              <a:ahLst/>
              <a:cxnLst/>
              <a:rect l="l" t="t" r="r" b="b"/>
              <a:pathLst>
                <a:path w="41919" h="4600" extrusionOk="0">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3760125" y="1764250"/>
              <a:ext cx="1047975" cy="116025"/>
            </a:xfrm>
            <a:custGeom>
              <a:avLst/>
              <a:gdLst/>
              <a:ahLst/>
              <a:cxnLst/>
              <a:rect l="l" t="t" r="r" b="b"/>
              <a:pathLst>
                <a:path w="41919" h="4641" extrusionOk="0">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4825375" y="1479375"/>
              <a:ext cx="96675" cy="97700"/>
            </a:xfrm>
            <a:custGeom>
              <a:avLst/>
              <a:gdLst/>
              <a:ahLst/>
              <a:cxnLst/>
              <a:rect l="l" t="t" r="r" b="b"/>
              <a:pathLst>
                <a:path w="3867" h="3908" extrusionOk="0">
                  <a:moveTo>
                    <a:pt x="0" y="1"/>
                  </a:moveTo>
                  <a:lnTo>
                    <a:pt x="0" y="3908"/>
                  </a:lnTo>
                  <a:lnTo>
                    <a:pt x="3866" y="3908"/>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4825375" y="1599425"/>
              <a:ext cx="96675" cy="96700"/>
            </a:xfrm>
            <a:custGeom>
              <a:avLst/>
              <a:gdLst/>
              <a:ahLst/>
              <a:cxnLst/>
              <a:rect l="l" t="t" r="r" b="b"/>
              <a:pathLst>
                <a:path w="3867" h="3868"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4825375" y="1804950"/>
              <a:ext cx="96675" cy="96675"/>
            </a:xfrm>
            <a:custGeom>
              <a:avLst/>
              <a:gdLst/>
              <a:ahLst/>
              <a:cxnLst/>
              <a:rect l="l" t="t" r="r" b="b"/>
              <a:pathLst>
                <a:path w="3867" h="3867"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4825375" y="1924000"/>
              <a:ext cx="96675" cy="97700"/>
            </a:xfrm>
            <a:custGeom>
              <a:avLst/>
              <a:gdLst/>
              <a:ahLst/>
              <a:cxnLst/>
              <a:rect l="l" t="t" r="r" b="b"/>
              <a:pathLst>
                <a:path w="3867" h="3908" extrusionOk="0">
                  <a:moveTo>
                    <a:pt x="0" y="0"/>
                  </a:moveTo>
                  <a:lnTo>
                    <a:pt x="0" y="3907"/>
                  </a:lnTo>
                  <a:lnTo>
                    <a:pt x="3866" y="3907"/>
                  </a:lnTo>
                  <a:lnTo>
                    <a:pt x="38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3644125" y="1479375"/>
              <a:ext cx="96700" cy="97700"/>
            </a:xfrm>
            <a:custGeom>
              <a:avLst/>
              <a:gdLst/>
              <a:ahLst/>
              <a:cxnLst/>
              <a:rect l="l" t="t" r="r" b="b"/>
              <a:pathLst>
                <a:path w="3868" h="3908" extrusionOk="0">
                  <a:moveTo>
                    <a:pt x="1" y="1"/>
                  </a:moveTo>
                  <a:lnTo>
                    <a:pt x="1" y="3908"/>
                  </a:lnTo>
                  <a:lnTo>
                    <a:pt x="3867" y="3908"/>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3644125" y="1599425"/>
              <a:ext cx="96700" cy="96700"/>
            </a:xfrm>
            <a:custGeom>
              <a:avLst/>
              <a:gdLst/>
              <a:ahLst/>
              <a:cxnLst/>
              <a:rect l="l" t="t" r="r" b="b"/>
              <a:pathLst>
                <a:path w="3868" h="3868"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3644125" y="1804950"/>
              <a:ext cx="96700" cy="96675"/>
            </a:xfrm>
            <a:custGeom>
              <a:avLst/>
              <a:gdLst/>
              <a:ahLst/>
              <a:cxnLst/>
              <a:rect l="l" t="t" r="r" b="b"/>
              <a:pathLst>
                <a:path w="3868" h="3867"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3644125" y="1924000"/>
              <a:ext cx="96700" cy="97700"/>
            </a:xfrm>
            <a:custGeom>
              <a:avLst/>
              <a:gdLst/>
              <a:ahLst/>
              <a:cxnLst/>
              <a:rect l="l" t="t" r="r" b="b"/>
              <a:pathLst>
                <a:path w="3868" h="3908" extrusionOk="0">
                  <a:moveTo>
                    <a:pt x="1" y="0"/>
                  </a:moveTo>
                  <a:lnTo>
                    <a:pt x="1" y="3907"/>
                  </a:lnTo>
                  <a:lnTo>
                    <a:pt x="3867" y="3907"/>
                  </a:lnTo>
                  <a:lnTo>
                    <a:pt x="3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4389900" y="1053075"/>
              <a:ext cx="534175" cy="335775"/>
            </a:xfrm>
            <a:custGeom>
              <a:avLst/>
              <a:gdLst/>
              <a:ahLst/>
              <a:cxnLst/>
              <a:rect l="l" t="t" r="r" b="b"/>
              <a:pathLst>
                <a:path w="21367" h="13431" extrusionOk="0">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2792550" y="4478775"/>
              <a:ext cx="657275" cy="73275"/>
            </a:xfrm>
            <a:custGeom>
              <a:avLst/>
              <a:gdLst/>
              <a:ahLst/>
              <a:cxnLst/>
              <a:rect l="l" t="t" r="r" b="b"/>
              <a:pathLst>
                <a:path w="26291" h="2931" extrusionOk="0">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2787450" y="4470625"/>
              <a:ext cx="667475" cy="89550"/>
            </a:xfrm>
            <a:custGeom>
              <a:avLst/>
              <a:gdLst/>
              <a:ahLst/>
              <a:cxnLst/>
              <a:rect l="l" t="t" r="r" b="b"/>
              <a:pathLst>
                <a:path w="26699" h="3582" extrusionOk="0">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3097775" y="4128775"/>
              <a:ext cx="102775" cy="392750"/>
            </a:xfrm>
            <a:custGeom>
              <a:avLst/>
              <a:gdLst/>
              <a:ahLst/>
              <a:cxnLst/>
              <a:rect l="l" t="t" r="r" b="b"/>
              <a:pathLst>
                <a:path w="4111" h="15710" extrusionOk="0">
                  <a:moveTo>
                    <a:pt x="1" y="0"/>
                  </a:moveTo>
                  <a:lnTo>
                    <a:pt x="1" y="15709"/>
                  </a:lnTo>
                  <a:lnTo>
                    <a:pt x="4111" y="15709"/>
                  </a:lnTo>
                  <a:lnTo>
                    <a:pt x="41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3089625" y="4119600"/>
              <a:ext cx="120100" cy="410050"/>
            </a:xfrm>
            <a:custGeom>
              <a:avLst/>
              <a:gdLst/>
              <a:ahLst/>
              <a:cxnLst/>
              <a:rect l="l" t="t" r="r" b="b"/>
              <a:pathLst>
                <a:path w="4804" h="16402" extrusionOk="0">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3081500" y="4128775"/>
              <a:ext cx="135350" cy="284900"/>
            </a:xfrm>
            <a:custGeom>
              <a:avLst/>
              <a:gdLst/>
              <a:ahLst/>
              <a:cxnLst/>
              <a:rect l="l" t="t" r="r" b="b"/>
              <a:pathLst>
                <a:path w="5414" h="11396" extrusionOk="0">
                  <a:moveTo>
                    <a:pt x="0" y="0"/>
                  </a:moveTo>
                  <a:lnTo>
                    <a:pt x="0" y="11395"/>
                  </a:lnTo>
                  <a:lnTo>
                    <a:pt x="5413" y="11395"/>
                  </a:lnTo>
                  <a:lnTo>
                    <a:pt x="54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3073350" y="4119600"/>
              <a:ext cx="152650" cy="302200"/>
            </a:xfrm>
            <a:custGeom>
              <a:avLst/>
              <a:gdLst/>
              <a:ahLst/>
              <a:cxnLst/>
              <a:rect l="l" t="t" r="r" b="b"/>
              <a:pathLst>
                <a:path w="6106" h="12088" extrusionOk="0">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2320450" y="2821375"/>
              <a:ext cx="1707275" cy="1335900"/>
            </a:xfrm>
            <a:custGeom>
              <a:avLst/>
              <a:gdLst/>
              <a:ahLst/>
              <a:cxnLst/>
              <a:rect l="l" t="t" r="r" b="b"/>
              <a:pathLst>
                <a:path w="68291" h="53436" extrusionOk="0">
                  <a:moveTo>
                    <a:pt x="1" y="0"/>
                  </a:moveTo>
                  <a:lnTo>
                    <a:pt x="1" y="53436"/>
                  </a:lnTo>
                  <a:lnTo>
                    <a:pt x="68291" y="53436"/>
                  </a:lnTo>
                  <a:lnTo>
                    <a:pt x="682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2311300" y="2813225"/>
              <a:ext cx="1724575" cy="1352200"/>
            </a:xfrm>
            <a:custGeom>
              <a:avLst/>
              <a:gdLst/>
              <a:ahLst/>
              <a:cxnLst/>
              <a:rect l="l" t="t" r="r" b="b"/>
              <a:pathLst>
                <a:path w="68983" h="54088" extrusionOk="0">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2411025" y="2892600"/>
              <a:ext cx="1525125" cy="1193450"/>
            </a:xfrm>
            <a:custGeom>
              <a:avLst/>
              <a:gdLst/>
              <a:ahLst/>
              <a:cxnLst/>
              <a:rect l="l" t="t" r="r" b="b"/>
              <a:pathLst>
                <a:path w="61005" h="47738" extrusionOk="0">
                  <a:moveTo>
                    <a:pt x="0" y="0"/>
                  </a:moveTo>
                  <a:lnTo>
                    <a:pt x="0" y="47738"/>
                  </a:lnTo>
                  <a:lnTo>
                    <a:pt x="61005" y="47738"/>
                  </a:lnTo>
                  <a:lnTo>
                    <a:pt x="610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240287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2700975" y="2953625"/>
              <a:ext cx="534175" cy="335775"/>
            </a:xfrm>
            <a:custGeom>
              <a:avLst/>
              <a:gdLst/>
              <a:ahLst/>
              <a:cxnLst/>
              <a:rect l="l" t="t" r="r" b="b"/>
              <a:pathLst>
                <a:path w="21367" h="13431" extrusionOk="0">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2700975" y="3313800"/>
              <a:ext cx="534175" cy="334775"/>
            </a:xfrm>
            <a:custGeom>
              <a:avLst/>
              <a:gdLst/>
              <a:ahLst/>
              <a:cxnLst/>
              <a:rect l="l" t="t" r="r" b="b"/>
              <a:pathLst>
                <a:path w="21367" h="13391" extrusionOk="0">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2700975" y="3681100"/>
              <a:ext cx="534175" cy="335775"/>
            </a:xfrm>
            <a:custGeom>
              <a:avLst/>
              <a:gdLst/>
              <a:ahLst/>
              <a:cxnLst/>
              <a:rect l="l" t="t" r="r" b="b"/>
              <a:pathLst>
                <a:path w="21367" h="13431" extrusionOk="0">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2692850" y="3672950"/>
              <a:ext cx="551450" cy="352075"/>
            </a:xfrm>
            <a:custGeom>
              <a:avLst/>
              <a:gdLst/>
              <a:ahLst/>
              <a:cxnLst/>
              <a:rect l="l" t="t" r="r" b="b"/>
              <a:pathLst>
                <a:path w="22058" h="14083" extrusionOk="0">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3304325" y="2953625"/>
              <a:ext cx="534175" cy="335775"/>
            </a:xfrm>
            <a:custGeom>
              <a:avLst/>
              <a:gdLst/>
              <a:ahLst/>
              <a:cxnLst/>
              <a:rect l="l" t="t" r="r" b="b"/>
              <a:pathLst>
                <a:path w="21367" h="13431" extrusionOk="0">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3304325" y="3321950"/>
              <a:ext cx="534175" cy="335775"/>
            </a:xfrm>
            <a:custGeom>
              <a:avLst/>
              <a:gdLst/>
              <a:ahLst/>
              <a:cxnLst/>
              <a:rect l="l" t="t" r="r" b="b"/>
              <a:pathLst>
                <a:path w="21367" h="13431" extrusionOk="0">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3173075" y="2324875"/>
              <a:ext cx="135325" cy="249275"/>
            </a:xfrm>
            <a:custGeom>
              <a:avLst/>
              <a:gdLst/>
              <a:ahLst/>
              <a:cxnLst/>
              <a:rect l="l" t="t" r="r" b="b"/>
              <a:pathLst>
                <a:path w="5413" h="9971" extrusionOk="0">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2390675" y="1910275"/>
              <a:ext cx="866850" cy="1118675"/>
            </a:xfrm>
            <a:custGeom>
              <a:avLst/>
              <a:gdLst/>
              <a:ahLst/>
              <a:cxnLst/>
              <a:rect l="l" t="t" r="r" b="b"/>
              <a:pathLst>
                <a:path w="34674" h="44747" extrusionOk="0">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2431350" y="1943325"/>
              <a:ext cx="633900" cy="998125"/>
            </a:xfrm>
            <a:custGeom>
              <a:avLst/>
              <a:gdLst/>
              <a:ahLst/>
              <a:cxnLst/>
              <a:rect l="l" t="t" r="r" b="b"/>
              <a:pathLst>
                <a:path w="25356" h="39925" extrusionOk="0">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2939050" y="2055250"/>
              <a:ext cx="304250" cy="177050"/>
            </a:xfrm>
            <a:custGeom>
              <a:avLst/>
              <a:gdLst/>
              <a:ahLst/>
              <a:cxnLst/>
              <a:rect l="l" t="t" r="r" b="b"/>
              <a:pathLst>
                <a:path w="12170" h="7082" extrusionOk="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2382525" y="1901600"/>
              <a:ext cx="878075" cy="1136150"/>
            </a:xfrm>
            <a:custGeom>
              <a:avLst/>
              <a:gdLst/>
              <a:ahLst/>
              <a:cxnLst/>
              <a:rect l="l" t="t" r="r" b="b"/>
              <a:pathLst>
                <a:path w="35123" h="45446" extrusionOk="0">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2417125" y="1742250"/>
              <a:ext cx="1039825" cy="903125"/>
            </a:xfrm>
            <a:custGeom>
              <a:avLst/>
              <a:gdLst/>
              <a:ahLst/>
              <a:cxnLst/>
              <a:rect l="l" t="t" r="r" b="b"/>
              <a:pathLst>
                <a:path w="41593" h="36125" extrusionOk="0">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2435425" y="1733725"/>
              <a:ext cx="997100" cy="919800"/>
            </a:xfrm>
            <a:custGeom>
              <a:avLst/>
              <a:gdLst/>
              <a:ahLst/>
              <a:cxnLst/>
              <a:rect l="l" t="t" r="r" b="b"/>
              <a:pathLst>
                <a:path w="39884" h="36792" extrusionOk="0">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2586000" y="2406000"/>
              <a:ext cx="59050" cy="52500"/>
            </a:xfrm>
            <a:custGeom>
              <a:avLst/>
              <a:gdLst/>
              <a:ahLst/>
              <a:cxnLst/>
              <a:rect l="l" t="t" r="r" b="b"/>
              <a:pathLst>
                <a:path w="2362" h="2100" extrusionOk="0">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2671475" y="1981950"/>
              <a:ext cx="727475" cy="348225"/>
            </a:xfrm>
            <a:custGeom>
              <a:avLst/>
              <a:gdLst/>
              <a:ahLst/>
              <a:cxnLst/>
              <a:rect l="l" t="t" r="r" b="b"/>
              <a:pathLst>
                <a:path w="29099" h="13929" extrusionOk="0">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2657225" y="2145625"/>
              <a:ext cx="358175" cy="400300"/>
            </a:xfrm>
            <a:custGeom>
              <a:avLst/>
              <a:gdLst/>
              <a:ahLst/>
              <a:cxnLst/>
              <a:rect l="l" t="t" r="r" b="b"/>
              <a:pathLst>
                <a:path w="14327" h="16012" extrusionOk="0">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2814925" y="2364375"/>
              <a:ext cx="487375" cy="66325"/>
            </a:xfrm>
            <a:custGeom>
              <a:avLst/>
              <a:gdLst/>
              <a:ahLst/>
              <a:cxnLst/>
              <a:rect l="l" t="t" r="r" b="b"/>
              <a:pathLst>
                <a:path w="19495" h="2653" extrusionOk="0">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2735575" y="2281825"/>
              <a:ext cx="160775" cy="314125"/>
            </a:xfrm>
            <a:custGeom>
              <a:avLst/>
              <a:gdLst/>
              <a:ahLst/>
              <a:cxnLst/>
              <a:rect l="l" t="t" r="r" b="b"/>
              <a:pathLst>
                <a:path w="6431" h="12565" extrusionOk="0">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2734550" y="2272975"/>
              <a:ext cx="163825" cy="331700"/>
            </a:xfrm>
            <a:custGeom>
              <a:avLst/>
              <a:gdLst/>
              <a:ahLst/>
              <a:cxnLst/>
              <a:rect l="l" t="t" r="r" b="b"/>
              <a:pathLst>
                <a:path w="6553" h="13268" extrusionOk="0">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1585875" y="4992575"/>
              <a:ext cx="2500875" cy="466000"/>
            </a:xfrm>
            <a:custGeom>
              <a:avLst/>
              <a:gdLst/>
              <a:ahLst/>
              <a:cxnLst/>
              <a:rect l="l" t="t" r="r" b="b"/>
              <a:pathLst>
                <a:path w="100035" h="18640" extrusionOk="0">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1577750" y="4984425"/>
              <a:ext cx="2518150" cy="483300"/>
            </a:xfrm>
            <a:custGeom>
              <a:avLst/>
              <a:gdLst/>
              <a:ahLst/>
              <a:cxnLst/>
              <a:rect l="l" t="t" r="r" b="b"/>
              <a:pathLst>
                <a:path w="100726" h="19332" extrusionOk="0">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1598100" y="2881400"/>
              <a:ext cx="1406100" cy="2341600"/>
            </a:xfrm>
            <a:custGeom>
              <a:avLst/>
              <a:gdLst/>
              <a:ahLst/>
              <a:cxnLst/>
              <a:rect l="l" t="t" r="r" b="b"/>
              <a:pathLst>
                <a:path w="56244" h="93664" extrusionOk="0">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1631675" y="2921075"/>
              <a:ext cx="1264675" cy="2293325"/>
            </a:xfrm>
            <a:custGeom>
              <a:avLst/>
              <a:gdLst/>
              <a:ahLst/>
              <a:cxnLst/>
              <a:rect l="l" t="t" r="r" b="b"/>
              <a:pathLst>
                <a:path w="50587" h="91733" extrusionOk="0">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2061025" y="3553925"/>
              <a:ext cx="189250" cy="494225"/>
            </a:xfrm>
            <a:custGeom>
              <a:avLst/>
              <a:gdLst/>
              <a:ahLst/>
              <a:cxnLst/>
              <a:rect l="l" t="t" r="r" b="b"/>
              <a:pathLst>
                <a:path w="7570" h="19769" extrusionOk="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2482225" y="4041475"/>
              <a:ext cx="199450" cy="202600"/>
            </a:xfrm>
            <a:custGeom>
              <a:avLst/>
              <a:gdLst/>
              <a:ahLst/>
              <a:cxnLst/>
              <a:rect l="l" t="t" r="r" b="b"/>
              <a:pathLst>
                <a:path w="7978" h="8104" extrusionOk="0">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2361150" y="4252250"/>
              <a:ext cx="335775" cy="50525"/>
            </a:xfrm>
            <a:custGeom>
              <a:avLst/>
              <a:gdLst/>
              <a:ahLst/>
              <a:cxnLst/>
              <a:rect l="l" t="t" r="r" b="b"/>
              <a:pathLst>
                <a:path w="13431" h="2021" extrusionOk="0">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2311300" y="4874800"/>
              <a:ext cx="481275" cy="353625"/>
            </a:xfrm>
            <a:custGeom>
              <a:avLst/>
              <a:gdLst/>
              <a:ahLst/>
              <a:cxnLst/>
              <a:rect l="l" t="t" r="r" b="b"/>
              <a:pathLst>
                <a:path w="19251" h="14145" extrusionOk="0">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1614375" y="2872825"/>
              <a:ext cx="1385750" cy="2358850"/>
            </a:xfrm>
            <a:custGeom>
              <a:avLst/>
              <a:gdLst/>
              <a:ahLst/>
              <a:cxnLst/>
              <a:rect l="l" t="t" r="r" b="b"/>
              <a:pathLst>
                <a:path w="55430" h="94354" extrusionOk="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2237025" y="2767550"/>
              <a:ext cx="724450" cy="471000"/>
            </a:xfrm>
            <a:custGeom>
              <a:avLst/>
              <a:gdLst/>
              <a:ahLst/>
              <a:cxnLst/>
              <a:rect l="l" t="t" r="r" b="b"/>
              <a:pathLst>
                <a:path w="28978" h="18840" extrusionOk="0">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2237025" y="2767450"/>
              <a:ext cx="532150" cy="315425"/>
            </a:xfrm>
            <a:custGeom>
              <a:avLst/>
              <a:gdLst/>
              <a:ahLst/>
              <a:cxnLst/>
              <a:rect l="l" t="t" r="r" b="b"/>
              <a:pathLst>
                <a:path w="21286" h="12617" extrusionOk="0">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2227875" y="2759300"/>
              <a:ext cx="742750" cy="488050"/>
            </a:xfrm>
            <a:custGeom>
              <a:avLst/>
              <a:gdLst/>
              <a:ahLst/>
              <a:cxnLst/>
              <a:rect l="l" t="t" r="r" b="b"/>
              <a:pathLst>
                <a:path w="29710" h="19522" extrusionOk="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3860850" y="4333950"/>
              <a:ext cx="672550" cy="470425"/>
            </a:xfrm>
            <a:custGeom>
              <a:avLst/>
              <a:gdLst/>
              <a:ahLst/>
              <a:cxnLst/>
              <a:rect l="l" t="t" r="r" b="b"/>
              <a:pathLst>
                <a:path w="26902" h="18817" extrusionOk="0">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3852700" y="4326150"/>
              <a:ext cx="674575" cy="486350"/>
            </a:xfrm>
            <a:custGeom>
              <a:avLst/>
              <a:gdLst/>
              <a:ahLst/>
              <a:cxnLst/>
              <a:rect l="l" t="t" r="r" b="b"/>
              <a:pathLst>
                <a:path w="26983" h="19454" extrusionOk="0">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4208800" y="4389225"/>
              <a:ext cx="212675" cy="101775"/>
            </a:xfrm>
            <a:custGeom>
              <a:avLst/>
              <a:gdLst/>
              <a:ahLst/>
              <a:cxnLst/>
              <a:rect l="l" t="t" r="r" b="b"/>
              <a:pathLst>
                <a:path w="8507" h="4071" extrusionOk="0">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4107075" y="4395325"/>
              <a:ext cx="78350" cy="56000"/>
            </a:xfrm>
            <a:custGeom>
              <a:avLst/>
              <a:gdLst/>
              <a:ahLst/>
              <a:cxnLst/>
              <a:rect l="l" t="t" r="r" b="b"/>
              <a:pathLst>
                <a:path w="3134" h="2240" extrusionOk="0">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3132375" y="4321475"/>
              <a:ext cx="590625" cy="357750"/>
            </a:xfrm>
            <a:custGeom>
              <a:avLst/>
              <a:gdLst/>
              <a:ahLst/>
              <a:cxnLst/>
              <a:rect l="l" t="t" r="r" b="b"/>
              <a:pathLst>
                <a:path w="23625" h="14310" extrusionOk="0">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3136450" y="4312925"/>
              <a:ext cx="579950" cy="374425"/>
            </a:xfrm>
            <a:custGeom>
              <a:avLst/>
              <a:gdLst/>
              <a:ahLst/>
              <a:cxnLst/>
              <a:rect l="l" t="t" r="r" b="b"/>
              <a:pathLst>
                <a:path w="23198" h="14977" extrusionOk="0">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3444725" y="4365825"/>
              <a:ext cx="110925" cy="69225"/>
            </a:xfrm>
            <a:custGeom>
              <a:avLst/>
              <a:gdLst/>
              <a:ahLst/>
              <a:cxnLst/>
              <a:rect l="l" t="t" r="r" b="b"/>
              <a:pathLst>
                <a:path w="4437" h="2769" extrusionOk="0">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3362300" y="4339625"/>
              <a:ext cx="85500" cy="62600"/>
            </a:xfrm>
            <a:custGeom>
              <a:avLst/>
              <a:gdLst/>
              <a:ahLst/>
              <a:cxnLst/>
              <a:rect l="l" t="t" r="r" b="b"/>
              <a:pathLst>
                <a:path w="3420" h="2504" extrusionOk="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2535150" y="3264975"/>
              <a:ext cx="1519025" cy="2054400"/>
            </a:xfrm>
            <a:custGeom>
              <a:avLst/>
              <a:gdLst/>
              <a:ahLst/>
              <a:cxnLst/>
              <a:rect l="l" t="t" r="r" b="b"/>
              <a:pathLst>
                <a:path w="60761" h="82176" extrusionOk="0">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2553450" y="3316850"/>
              <a:ext cx="1490550" cy="2002325"/>
            </a:xfrm>
            <a:custGeom>
              <a:avLst/>
              <a:gdLst/>
              <a:ahLst/>
              <a:cxnLst/>
              <a:rect l="l" t="t" r="r" b="b"/>
              <a:pathLst>
                <a:path w="59622" h="80093" extrusionOk="0">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2545325" y="3256325"/>
              <a:ext cx="1502750" cy="2072025"/>
            </a:xfrm>
            <a:custGeom>
              <a:avLst/>
              <a:gdLst/>
              <a:ahLst/>
              <a:cxnLst/>
              <a:rect l="l" t="t" r="r" b="b"/>
              <a:pathLst>
                <a:path w="60110" h="82881" extrusionOk="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3802850" y="4638300"/>
              <a:ext cx="175025" cy="233225"/>
            </a:xfrm>
            <a:custGeom>
              <a:avLst/>
              <a:gdLst/>
              <a:ahLst/>
              <a:cxnLst/>
              <a:rect l="l" t="t" r="r" b="b"/>
              <a:pathLst>
                <a:path w="7001" h="9329" extrusionOk="0">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975425" y="2808800"/>
              <a:ext cx="1312500" cy="2649775"/>
            </a:xfrm>
            <a:custGeom>
              <a:avLst/>
              <a:gdLst/>
              <a:ahLst/>
              <a:cxnLst/>
              <a:rect l="l" t="t" r="r" b="b"/>
              <a:pathLst>
                <a:path w="52500" h="105991" extrusionOk="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966275" y="2801025"/>
              <a:ext cx="1330800" cy="2666700"/>
            </a:xfrm>
            <a:custGeom>
              <a:avLst/>
              <a:gdLst/>
              <a:ahLst/>
              <a:cxnLst/>
              <a:rect l="l" t="t" r="r" b="b"/>
              <a:pathLst>
                <a:path w="53232" h="106668" extrusionOk="0">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474850" y="2774800"/>
              <a:ext cx="1737800" cy="2683775"/>
            </a:xfrm>
            <a:custGeom>
              <a:avLst/>
              <a:gdLst/>
              <a:ahLst/>
              <a:cxnLst/>
              <a:rect l="l" t="t" r="r" b="b"/>
              <a:pathLst>
                <a:path w="69512" h="107351" extrusionOk="0">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469775" y="2766425"/>
              <a:ext cx="1751000" cy="2701300"/>
            </a:xfrm>
            <a:custGeom>
              <a:avLst/>
              <a:gdLst/>
              <a:ahLst/>
              <a:cxnLst/>
              <a:rect l="l" t="t" r="r" b="b"/>
              <a:pathLst>
                <a:path w="70040" h="108052" extrusionOk="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1026300" y="5458550"/>
              <a:ext cx="6114750" cy="25"/>
            </a:xfrm>
            <a:custGeom>
              <a:avLst/>
              <a:gdLst/>
              <a:ahLst/>
              <a:cxnLst/>
              <a:rect l="l" t="t" r="r" b="b"/>
              <a:pathLst>
                <a:path w="244590" h="1" extrusionOk="0">
                  <a:moveTo>
                    <a:pt x="0" y="0"/>
                  </a:moveTo>
                  <a:lnTo>
                    <a:pt x="24459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1017150" y="5450400"/>
              <a:ext cx="6132050" cy="17325"/>
            </a:xfrm>
            <a:custGeom>
              <a:avLst/>
              <a:gdLst/>
              <a:ahLst/>
              <a:cxnLst/>
              <a:rect l="l" t="t" r="r" b="b"/>
              <a:pathLst>
                <a:path w="245282" h="693" extrusionOk="0">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4" name="Google Shape;1884;p35"/>
          <p:cNvSpPr txBox="1">
            <a:spLocks noGrp="1"/>
          </p:cNvSpPr>
          <p:nvPr>
            <p:ph type="ctrTitle"/>
          </p:nvPr>
        </p:nvSpPr>
        <p:spPr>
          <a:xfrm>
            <a:off x="4403750" y="1346450"/>
            <a:ext cx="4499396" cy="233598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4000" dirty="0" smtClean="0"/>
              <a:t>XÂY DỰNG WEBSITE HỖ TRỢ KINH DOANH CHO THUÊ XE MÁY TẠI HUẾ</a:t>
            </a:r>
            <a:endParaRPr sz="4000" dirty="0">
              <a:solidFill>
                <a:schemeClr val="dk2"/>
              </a:solidFill>
            </a:endParaRPr>
          </a:p>
        </p:txBody>
      </p:sp>
      <p:sp>
        <p:nvSpPr>
          <p:cNvPr id="1885" name="Google Shape;1885;p35"/>
          <p:cNvSpPr txBox="1">
            <a:spLocks noGrp="1"/>
          </p:cNvSpPr>
          <p:nvPr>
            <p:ph type="subTitle" idx="1"/>
          </p:nvPr>
        </p:nvSpPr>
        <p:spPr>
          <a:xfrm>
            <a:off x="5026386" y="3593740"/>
            <a:ext cx="3544630" cy="133648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sz="2000" dirty="0" err="1" smtClean="0">
                <a:solidFill>
                  <a:schemeClr val="tx1"/>
                </a:solidFill>
              </a:rPr>
              <a:t>Sinh</a:t>
            </a:r>
            <a:r>
              <a:rPr lang="en-US" sz="2000" dirty="0" smtClean="0">
                <a:solidFill>
                  <a:schemeClr val="tx1"/>
                </a:solidFill>
              </a:rPr>
              <a:t> </a:t>
            </a:r>
            <a:r>
              <a:rPr lang="en-US" sz="2000" dirty="0" err="1" smtClean="0">
                <a:solidFill>
                  <a:schemeClr val="tx1"/>
                </a:solidFill>
              </a:rPr>
              <a:t>viên</a:t>
            </a:r>
            <a:r>
              <a:rPr lang="en-US" sz="2000" dirty="0" smtClean="0">
                <a:solidFill>
                  <a:schemeClr val="tx1"/>
                </a:solidFill>
              </a:rPr>
              <a:t> </a:t>
            </a:r>
            <a:r>
              <a:rPr lang="en-US" sz="2000" dirty="0" err="1" smtClean="0">
                <a:solidFill>
                  <a:schemeClr val="tx1"/>
                </a:solidFill>
              </a:rPr>
              <a:t>thực</a:t>
            </a:r>
            <a:r>
              <a:rPr lang="en-US" sz="2000" dirty="0" smtClean="0">
                <a:solidFill>
                  <a:schemeClr val="tx1"/>
                </a:solidFill>
              </a:rPr>
              <a:t> </a:t>
            </a:r>
            <a:r>
              <a:rPr lang="en-US" sz="2000" dirty="0" err="1" smtClean="0">
                <a:solidFill>
                  <a:schemeClr val="tx1"/>
                </a:solidFill>
              </a:rPr>
              <a:t>hiện</a:t>
            </a:r>
            <a:r>
              <a:rPr lang="en-US" sz="2000" dirty="0" smtClean="0">
                <a:solidFill>
                  <a:schemeClr val="tx1"/>
                </a:solidFill>
              </a:rPr>
              <a:t>:</a:t>
            </a:r>
            <a:r>
              <a:rPr lang="en-US" sz="2000" dirty="0" smtClean="0"/>
              <a:t/>
            </a:r>
            <a:br>
              <a:rPr lang="en-US" sz="2000" dirty="0" smtClean="0"/>
            </a:br>
            <a:r>
              <a:rPr lang="en-US" sz="2000" dirty="0" err="1" smtClean="0"/>
              <a:t>Trần</a:t>
            </a:r>
            <a:r>
              <a:rPr lang="en-US" sz="2000" dirty="0" smtClean="0"/>
              <a:t> </a:t>
            </a:r>
            <a:r>
              <a:rPr lang="en-US" sz="2000" dirty="0" err="1" smtClean="0"/>
              <a:t>Đình</a:t>
            </a:r>
            <a:r>
              <a:rPr lang="en-US" sz="2000" dirty="0" smtClean="0"/>
              <a:t> </a:t>
            </a:r>
            <a:r>
              <a:rPr lang="en-US" sz="2000" dirty="0" err="1" smtClean="0"/>
              <a:t>Dương</a:t>
            </a:r>
            <a:r>
              <a:rPr lang="en-US" sz="2000" dirty="0" smtClean="0">
                <a:solidFill>
                  <a:schemeClr val="accent1"/>
                </a:solidFill>
              </a:rPr>
              <a:t/>
            </a:r>
            <a:br>
              <a:rPr lang="en-US" sz="2000" dirty="0" smtClean="0">
                <a:solidFill>
                  <a:schemeClr val="accent1"/>
                </a:solidFill>
              </a:rPr>
            </a:br>
            <a:r>
              <a:rPr lang="en-US" sz="2000" dirty="0" err="1" smtClean="0">
                <a:solidFill>
                  <a:schemeClr val="tx1"/>
                </a:solidFill>
              </a:rPr>
              <a:t>Giáo</a:t>
            </a:r>
            <a:r>
              <a:rPr lang="en-US" sz="2000" dirty="0" smtClean="0">
                <a:solidFill>
                  <a:schemeClr val="tx1"/>
                </a:solidFill>
              </a:rPr>
              <a:t> </a:t>
            </a:r>
            <a:r>
              <a:rPr lang="en-US" sz="2000" dirty="0" err="1" smtClean="0">
                <a:solidFill>
                  <a:schemeClr val="tx1"/>
                </a:solidFill>
              </a:rPr>
              <a:t>viên</a:t>
            </a:r>
            <a:r>
              <a:rPr lang="en-US" sz="2000" dirty="0" smtClean="0">
                <a:solidFill>
                  <a:schemeClr val="tx1"/>
                </a:solidFill>
              </a:rPr>
              <a:t> </a:t>
            </a:r>
            <a:r>
              <a:rPr lang="en-US" sz="2000" dirty="0" err="1" smtClean="0">
                <a:solidFill>
                  <a:schemeClr val="tx1"/>
                </a:solidFill>
              </a:rPr>
              <a:t>hướng</a:t>
            </a:r>
            <a:r>
              <a:rPr lang="en-US" sz="2000" dirty="0" smtClean="0">
                <a:solidFill>
                  <a:schemeClr val="tx1"/>
                </a:solidFill>
              </a:rPr>
              <a:t> </a:t>
            </a:r>
            <a:r>
              <a:rPr lang="en-US" sz="2000" dirty="0" err="1" smtClean="0">
                <a:solidFill>
                  <a:schemeClr val="tx1"/>
                </a:solidFill>
              </a:rPr>
              <a:t>dẫn</a:t>
            </a:r>
            <a:r>
              <a:rPr lang="en-US" sz="2000" dirty="0" smtClean="0">
                <a:solidFill>
                  <a:schemeClr val="tx1"/>
                </a:solidFill>
              </a:rPr>
              <a:t>: </a:t>
            </a:r>
          </a:p>
          <a:p>
            <a:pPr marL="0" lvl="0" indent="0" algn="r" rtl="0">
              <a:spcBef>
                <a:spcPts val="0"/>
              </a:spcBef>
              <a:spcAft>
                <a:spcPts val="0"/>
              </a:spcAft>
              <a:buClr>
                <a:schemeClr val="dk1"/>
              </a:buClr>
              <a:buSzPts val="1100"/>
              <a:buFont typeface="Arial"/>
              <a:buNone/>
            </a:pPr>
            <a:r>
              <a:rPr lang="en-US" sz="2000" dirty="0" err="1" smtClean="0">
                <a:solidFill>
                  <a:schemeClr val="accent1"/>
                </a:solidFill>
              </a:rPr>
              <a:t>ThS</a:t>
            </a:r>
            <a:r>
              <a:rPr lang="en-US" sz="2000" dirty="0" smtClean="0">
                <a:solidFill>
                  <a:schemeClr val="accent1"/>
                </a:solidFill>
              </a:rPr>
              <a:t>. </a:t>
            </a:r>
            <a:r>
              <a:rPr lang="en-US" sz="2000" dirty="0" err="1" smtClean="0">
                <a:solidFill>
                  <a:schemeClr val="accent1"/>
                </a:solidFill>
              </a:rPr>
              <a:t>Trần</a:t>
            </a:r>
            <a:r>
              <a:rPr lang="en-US" sz="2000" dirty="0" smtClean="0">
                <a:solidFill>
                  <a:schemeClr val="accent1"/>
                </a:solidFill>
              </a:rPr>
              <a:t> </a:t>
            </a:r>
            <a:r>
              <a:rPr lang="en-US" sz="2000" dirty="0" err="1" smtClean="0">
                <a:solidFill>
                  <a:schemeClr val="accent1"/>
                </a:solidFill>
              </a:rPr>
              <a:t>Nguyên</a:t>
            </a:r>
            <a:r>
              <a:rPr lang="en-US" sz="2000" dirty="0" smtClean="0">
                <a:solidFill>
                  <a:schemeClr val="accent1"/>
                </a:solidFill>
              </a:rPr>
              <a:t> </a:t>
            </a:r>
            <a:r>
              <a:rPr lang="en-US" sz="2000" dirty="0" err="1" smtClean="0">
                <a:solidFill>
                  <a:schemeClr val="accent1"/>
                </a:solidFill>
              </a:rPr>
              <a:t>Phong</a:t>
            </a:r>
            <a:endParaRPr sz="2000" dirty="0">
              <a:solidFill>
                <a:schemeClr val="accent1"/>
              </a:solidFill>
            </a:endParaRPr>
          </a:p>
          <a:p>
            <a:pPr marL="0" lvl="0" indent="0" algn="r" rtl="0">
              <a:spcBef>
                <a:spcPts val="0"/>
              </a:spcBef>
              <a:spcAft>
                <a:spcPts val="0"/>
              </a:spcAft>
              <a:buClr>
                <a:schemeClr val="dk1"/>
              </a:buClr>
              <a:buSzPts val="1100"/>
              <a:buFont typeface="Arial"/>
              <a:buNone/>
            </a:pPr>
            <a:endParaRPr sz="2000" dirty="0">
              <a:solidFill>
                <a:schemeClr val="accent1"/>
              </a:solidFill>
            </a:endParaRPr>
          </a:p>
          <a:p>
            <a:pPr marL="0" lvl="0" indent="0" algn="r" rtl="0">
              <a:spcBef>
                <a:spcPts val="0"/>
              </a:spcBef>
              <a:spcAft>
                <a:spcPts val="0"/>
              </a:spcAft>
              <a:buNone/>
            </a:pPr>
            <a:endParaRPr sz="2000" dirty="0">
              <a:solidFill>
                <a:schemeClr val="accent1"/>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41170" y="662772"/>
            <a:ext cx="894762" cy="99083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36"/>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Đối tượng hướng đến</a:t>
            </a:r>
            <a:endParaRPr dirty="0"/>
          </a:p>
        </p:txBody>
      </p:sp>
      <p:grpSp>
        <p:nvGrpSpPr>
          <p:cNvPr id="23" name="Google Shape;13954;p77"/>
          <p:cNvGrpSpPr/>
          <p:nvPr/>
        </p:nvGrpSpPr>
        <p:grpSpPr>
          <a:xfrm>
            <a:off x="2373156" y="1766455"/>
            <a:ext cx="875736" cy="747690"/>
            <a:chOff x="-61784125" y="1931250"/>
            <a:chExt cx="316650" cy="317050"/>
          </a:xfrm>
        </p:grpSpPr>
        <p:sp>
          <p:nvSpPr>
            <p:cNvPr id="24" name="Google Shape;13955;p77"/>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200"/>
            </a:p>
          </p:txBody>
        </p:sp>
        <p:sp>
          <p:nvSpPr>
            <p:cNvPr id="25" name="Google Shape;13956;p77"/>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200"/>
            </a:p>
          </p:txBody>
        </p:sp>
        <p:sp>
          <p:nvSpPr>
            <p:cNvPr id="26" name="Google Shape;13957;p77"/>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200"/>
            </a:p>
          </p:txBody>
        </p:sp>
        <p:sp>
          <p:nvSpPr>
            <p:cNvPr id="27" name="Google Shape;13958;p77"/>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200"/>
            </a:p>
          </p:txBody>
        </p:sp>
      </p:grpSp>
      <p:pic>
        <p:nvPicPr>
          <p:cNvPr id="2" name="Picture 1"/>
          <p:cNvPicPr>
            <a:picLocks noChangeAspect="1"/>
          </p:cNvPicPr>
          <p:nvPr/>
        </p:nvPicPr>
        <p:blipFill>
          <a:blip r:embed="rId3"/>
          <a:stretch>
            <a:fillRect/>
          </a:stretch>
        </p:blipFill>
        <p:spPr>
          <a:xfrm>
            <a:off x="6302575" y="1862887"/>
            <a:ext cx="635621" cy="619323"/>
          </a:xfrm>
          <a:prstGeom prst="rect">
            <a:avLst/>
          </a:prstGeom>
        </p:spPr>
      </p:pic>
      <p:sp>
        <p:nvSpPr>
          <p:cNvPr id="57" name="Subtitle 2"/>
          <p:cNvSpPr txBox="1">
            <a:spLocks/>
          </p:cNvSpPr>
          <p:nvPr/>
        </p:nvSpPr>
        <p:spPr>
          <a:xfrm>
            <a:off x="1758206" y="2948009"/>
            <a:ext cx="2105636" cy="60350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200"/>
              <a:buFont typeface="Barlow Semi Condensed Medium"/>
              <a:buAutoNum type="arabicPeriod"/>
              <a:defRPr sz="1200" b="0" i="0" u="none" strike="noStrike" cap="none">
                <a:solidFill>
                  <a:schemeClr val="dk2"/>
                </a:solidFill>
                <a:latin typeface="Barlow Semi Condensed"/>
                <a:ea typeface="Barlow Semi Condensed"/>
                <a:cs typeface="Barlow Semi Condensed"/>
                <a:sym typeface="Barlow Semi Condensed"/>
              </a:defRPr>
            </a:lvl1pPr>
            <a:lvl2pPr marL="914400" marR="0" lvl="1" indent="-304800" algn="l" rtl="0">
              <a:lnSpc>
                <a:spcPct val="100000"/>
              </a:lnSpc>
              <a:spcBef>
                <a:spcPts val="0"/>
              </a:spcBef>
              <a:spcAft>
                <a:spcPts val="0"/>
              </a:spcAft>
              <a:buClr>
                <a:srgbClr val="434343"/>
              </a:buClr>
              <a:buSzPts val="1200"/>
              <a:buFont typeface="Roboto Condensed Light"/>
              <a:buAutoNum type="alphaLcPeriod"/>
              <a:defRPr sz="1400" b="0" i="0" u="none" strike="noStrike" cap="none">
                <a:solidFill>
                  <a:schemeClr val="dk2"/>
                </a:solidFill>
                <a:latin typeface="Barlow Semi Condensed"/>
                <a:ea typeface="Barlow Semi Condensed"/>
                <a:cs typeface="Barlow Semi Condensed"/>
                <a:sym typeface="Barlow Semi Condensed"/>
              </a:defRPr>
            </a:lvl2pPr>
            <a:lvl3pPr marL="1371600" marR="0" lvl="2" indent="-304800" algn="l" rtl="0">
              <a:lnSpc>
                <a:spcPct val="100000"/>
              </a:lnSpc>
              <a:spcBef>
                <a:spcPts val="0"/>
              </a:spcBef>
              <a:spcAft>
                <a:spcPts val="0"/>
              </a:spcAft>
              <a:buClr>
                <a:srgbClr val="434343"/>
              </a:buClr>
              <a:buSzPts val="1200"/>
              <a:buFont typeface="Roboto Condensed Light"/>
              <a:buAutoNum type="romanLcPeriod"/>
              <a:defRPr sz="1400" b="0" i="0" u="none" strike="noStrike" cap="none">
                <a:solidFill>
                  <a:schemeClr val="dk2"/>
                </a:solidFill>
                <a:latin typeface="Barlow Semi Condensed"/>
                <a:ea typeface="Barlow Semi Condensed"/>
                <a:cs typeface="Barlow Semi Condensed"/>
                <a:sym typeface="Barlow Semi Condensed"/>
              </a:defRPr>
            </a:lvl3pPr>
            <a:lvl4pPr marL="1828800" marR="0" lvl="3" indent="-304800" algn="l" rtl="0">
              <a:lnSpc>
                <a:spcPct val="100000"/>
              </a:lnSpc>
              <a:spcBef>
                <a:spcPts val="0"/>
              </a:spcBef>
              <a:spcAft>
                <a:spcPts val="0"/>
              </a:spcAft>
              <a:buClr>
                <a:srgbClr val="434343"/>
              </a:buClr>
              <a:buSzPts val="1200"/>
              <a:buFont typeface="Roboto Condensed Light"/>
              <a:buAutoNum type="arabicPeriod"/>
              <a:defRPr sz="1400" b="0" i="0" u="none" strike="noStrike" cap="none">
                <a:solidFill>
                  <a:schemeClr val="dk2"/>
                </a:solidFill>
                <a:latin typeface="Barlow Semi Condensed"/>
                <a:ea typeface="Barlow Semi Condensed"/>
                <a:cs typeface="Barlow Semi Condensed"/>
                <a:sym typeface="Barlow Semi Condensed"/>
              </a:defRPr>
            </a:lvl4pPr>
            <a:lvl5pPr marL="2286000" marR="0" lvl="4" indent="-304800" algn="l" rtl="0">
              <a:lnSpc>
                <a:spcPct val="100000"/>
              </a:lnSpc>
              <a:spcBef>
                <a:spcPts val="0"/>
              </a:spcBef>
              <a:spcAft>
                <a:spcPts val="0"/>
              </a:spcAft>
              <a:buClr>
                <a:srgbClr val="434343"/>
              </a:buClr>
              <a:buSzPts val="1200"/>
              <a:buFont typeface="Roboto Condensed Light"/>
              <a:buAutoNum type="alphaLcPeriod"/>
              <a:defRPr sz="1400" b="0" i="0" u="none" strike="noStrike" cap="none">
                <a:solidFill>
                  <a:schemeClr val="dk2"/>
                </a:solidFill>
                <a:latin typeface="Barlow Semi Condensed"/>
                <a:ea typeface="Barlow Semi Condensed"/>
                <a:cs typeface="Barlow Semi Condensed"/>
                <a:sym typeface="Barlow Semi Condensed"/>
              </a:defRPr>
            </a:lvl5pPr>
            <a:lvl6pPr marL="2743200" marR="0" lvl="5" indent="-304800" algn="l" rtl="0">
              <a:lnSpc>
                <a:spcPct val="100000"/>
              </a:lnSpc>
              <a:spcBef>
                <a:spcPts val="0"/>
              </a:spcBef>
              <a:spcAft>
                <a:spcPts val="0"/>
              </a:spcAft>
              <a:buClr>
                <a:srgbClr val="434343"/>
              </a:buClr>
              <a:buSzPts val="1200"/>
              <a:buFont typeface="Roboto Condensed Light"/>
              <a:buAutoNum type="romanLcPeriod"/>
              <a:defRPr sz="1400" b="0" i="0" u="none" strike="noStrike" cap="none">
                <a:solidFill>
                  <a:schemeClr val="dk2"/>
                </a:solidFill>
                <a:latin typeface="Barlow Semi Condensed"/>
                <a:ea typeface="Barlow Semi Condensed"/>
                <a:cs typeface="Barlow Semi Condensed"/>
                <a:sym typeface="Barlow Semi Condensed"/>
              </a:defRPr>
            </a:lvl6pPr>
            <a:lvl7pPr marL="3200400" marR="0" lvl="6" indent="-304800" algn="l" rtl="0">
              <a:lnSpc>
                <a:spcPct val="100000"/>
              </a:lnSpc>
              <a:spcBef>
                <a:spcPts val="0"/>
              </a:spcBef>
              <a:spcAft>
                <a:spcPts val="0"/>
              </a:spcAft>
              <a:buClr>
                <a:srgbClr val="434343"/>
              </a:buClr>
              <a:buSzPts val="1200"/>
              <a:buFont typeface="Roboto Condensed Light"/>
              <a:buAutoNum type="arabicPeriod"/>
              <a:defRPr sz="1400" b="0" i="0" u="none" strike="noStrike" cap="none">
                <a:solidFill>
                  <a:schemeClr val="dk2"/>
                </a:solidFill>
                <a:latin typeface="Barlow Semi Condensed"/>
                <a:ea typeface="Barlow Semi Condensed"/>
                <a:cs typeface="Barlow Semi Condensed"/>
                <a:sym typeface="Barlow Semi Condensed"/>
              </a:defRPr>
            </a:lvl7pPr>
            <a:lvl8pPr marL="3657600" marR="0" lvl="7" indent="-304800" algn="l" rtl="0">
              <a:lnSpc>
                <a:spcPct val="100000"/>
              </a:lnSpc>
              <a:spcBef>
                <a:spcPts val="0"/>
              </a:spcBef>
              <a:spcAft>
                <a:spcPts val="0"/>
              </a:spcAft>
              <a:buClr>
                <a:srgbClr val="434343"/>
              </a:buClr>
              <a:buSzPts val="1200"/>
              <a:buFont typeface="Roboto Condensed Light"/>
              <a:buAutoNum type="alphaLcPeriod"/>
              <a:defRPr sz="1400" b="0" i="0" u="none" strike="noStrike" cap="none">
                <a:solidFill>
                  <a:schemeClr val="dk2"/>
                </a:solidFill>
                <a:latin typeface="Barlow Semi Condensed"/>
                <a:ea typeface="Barlow Semi Condensed"/>
                <a:cs typeface="Barlow Semi Condensed"/>
                <a:sym typeface="Barlow Semi Condensed"/>
              </a:defRPr>
            </a:lvl8pPr>
            <a:lvl9pPr marL="4114800" marR="0" lvl="8" indent="-304800" algn="l" rtl="0">
              <a:lnSpc>
                <a:spcPct val="100000"/>
              </a:lnSpc>
              <a:spcBef>
                <a:spcPts val="0"/>
              </a:spcBef>
              <a:spcAft>
                <a:spcPts val="0"/>
              </a:spcAft>
              <a:buClr>
                <a:srgbClr val="434343"/>
              </a:buClr>
              <a:buSzPts val="1200"/>
              <a:buFont typeface="Roboto Condensed Light"/>
              <a:buAutoNum type="romanLcPeriod"/>
              <a:defRPr sz="1400" b="0" i="0" u="none" strike="noStrike" cap="none">
                <a:solidFill>
                  <a:schemeClr val="dk2"/>
                </a:solidFill>
                <a:latin typeface="Barlow Semi Condensed"/>
                <a:ea typeface="Barlow Semi Condensed"/>
                <a:cs typeface="Barlow Semi Condensed"/>
                <a:sym typeface="Barlow Semi Condensed"/>
              </a:defRPr>
            </a:lvl9pPr>
          </a:lstStyle>
          <a:p>
            <a:pPr marL="152400" indent="0" algn="ctr">
              <a:buNone/>
            </a:pPr>
            <a:r>
              <a:rPr lang="en-US" sz="1400" dirty="0" err="1" smtClean="0"/>
              <a:t>Khách</a:t>
            </a:r>
            <a:r>
              <a:rPr lang="en-US" sz="1400" dirty="0" smtClean="0"/>
              <a:t> du </a:t>
            </a:r>
            <a:r>
              <a:rPr lang="en-US" sz="1400" dirty="0" err="1" smtClean="0"/>
              <a:t>lịch</a:t>
            </a:r>
            <a:r>
              <a:rPr lang="en-US" sz="1400" dirty="0" smtClean="0"/>
              <a:t> </a:t>
            </a:r>
            <a:r>
              <a:rPr lang="en-US" sz="1400" dirty="0" err="1" smtClean="0"/>
              <a:t>hoặc</a:t>
            </a:r>
            <a:r>
              <a:rPr lang="en-US" sz="1400" dirty="0" smtClean="0"/>
              <a:t> </a:t>
            </a:r>
            <a:r>
              <a:rPr lang="en-US" sz="1400" dirty="0" err="1" smtClean="0"/>
              <a:t>người</a:t>
            </a:r>
            <a:r>
              <a:rPr lang="en-US" sz="1400" dirty="0" smtClean="0"/>
              <a:t> </a:t>
            </a:r>
            <a:r>
              <a:rPr lang="en-US" sz="1400" dirty="0" err="1" smtClean="0"/>
              <a:t>có</a:t>
            </a:r>
            <a:r>
              <a:rPr lang="en-US" sz="1400" dirty="0" smtClean="0"/>
              <a:t> </a:t>
            </a:r>
            <a:r>
              <a:rPr lang="en-US" sz="1400" dirty="0" err="1" smtClean="0"/>
              <a:t>nhu</a:t>
            </a:r>
            <a:r>
              <a:rPr lang="en-US" sz="1400" dirty="0" smtClean="0"/>
              <a:t> </a:t>
            </a:r>
            <a:r>
              <a:rPr lang="en-US" sz="1400" dirty="0" err="1" smtClean="0"/>
              <a:t>cầu</a:t>
            </a:r>
            <a:r>
              <a:rPr lang="en-US" sz="1400" dirty="0" smtClean="0"/>
              <a:t> </a:t>
            </a:r>
            <a:r>
              <a:rPr lang="en-US" sz="1400" dirty="0" err="1" smtClean="0"/>
              <a:t>thuê</a:t>
            </a:r>
            <a:r>
              <a:rPr lang="en-US" sz="1400" dirty="0" smtClean="0"/>
              <a:t> </a:t>
            </a:r>
            <a:r>
              <a:rPr lang="en-US" sz="1400" dirty="0" err="1" smtClean="0"/>
              <a:t>xe</a:t>
            </a:r>
            <a:r>
              <a:rPr lang="en-US" sz="1400" dirty="0" smtClean="0"/>
              <a:t> </a:t>
            </a:r>
            <a:r>
              <a:rPr lang="en-US" sz="1400" dirty="0" err="1" smtClean="0"/>
              <a:t>đi</a:t>
            </a:r>
            <a:r>
              <a:rPr lang="en-US" sz="1400" dirty="0" smtClean="0"/>
              <a:t> </a:t>
            </a:r>
            <a:r>
              <a:rPr lang="en-US" sz="1400" dirty="0" err="1" smtClean="0"/>
              <a:t>lại</a:t>
            </a:r>
            <a:endParaRPr lang="en-US" sz="1400" dirty="0" smtClean="0"/>
          </a:p>
          <a:p>
            <a:pPr marL="152400" indent="0" algn="ctr">
              <a:buNone/>
            </a:pPr>
            <a:r>
              <a:rPr lang="en-US" sz="1400" dirty="0" smtClean="0"/>
              <a:t> </a:t>
            </a:r>
            <a:endParaRPr lang="en-US" sz="1400" dirty="0"/>
          </a:p>
        </p:txBody>
      </p:sp>
      <p:sp>
        <p:nvSpPr>
          <p:cNvPr id="50" name="Subtitle 2"/>
          <p:cNvSpPr txBox="1">
            <a:spLocks/>
          </p:cNvSpPr>
          <p:nvPr/>
        </p:nvSpPr>
        <p:spPr>
          <a:xfrm>
            <a:off x="5342169" y="2948009"/>
            <a:ext cx="2556435" cy="60350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200"/>
              <a:buFont typeface="Barlow Semi Condensed Medium"/>
              <a:buAutoNum type="arabicPeriod"/>
              <a:defRPr sz="1200" b="0" i="0" u="none" strike="noStrike" cap="none">
                <a:solidFill>
                  <a:schemeClr val="dk2"/>
                </a:solidFill>
                <a:latin typeface="Barlow Semi Condensed"/>
                <a:ea typeface="Barlow Semi Condensed"/>
                <a:cs typeface="Barlow Semi Condensed"/>
                <a:sym typeface="Barlow Semi Condensed"/>
              </a:defRPr>
            </a:lvl1pPr>
            <a:lvl2pPr marL="914400" marR="0" lvl="1" indent="-304800" algn="l" rtl="0">
              <a:lnSpc>
                <a:spcPct val="100000"/>
              </a:lnSpc>
              <a:spcBef>
                <a:spcPts val="0"/>
              </a:spcBef>
              <a:spcAft>
                <a:spcPts val="0"/>
              </a:spcAft>
              <a:buClr>
                <a:srgbClr val="434343"/>
              </a:buClr>
              <a:buSzPts val="1200"/>
              <a:buFont typeface="Roboto Condensed Light"/>
              <a:buAutoNum type="alphaLcPeriod"/>
              <a:defRPr sz="1400" b="0" i="0" u="none" strike="noStrike" cap="none">
                <a:solidFill>
                  <a:schemeClr val="dk2"/>
                </a:solidFill>
                <a:latin typeface="Barlow Semi Condensed"/>
                <a:ea typeface="Barlow Semi Condensed"/>
                <a:cs typeface="Barlow Semi Condensed"/>
                <a:sym typeface="Barlow Semi Condensed"/>
              </a:defRPr>
            </a:lvl2pPr>
            <a:lvl3pPr marL="1371600" marR="0" lvl="2" indent="-304800" algn="l" rtl="0">
              <a:lnSpc>
                <a:spcPct val="100000"/>
              </a:lnSpc>
              <a:spcBef>
                <a:spcPts val="0"/>
              </a:spcBef>
              <a:spcAft>
                <a:spcPts val="0"/>
              </a:spcAft>
              <a:buClr>
                <a:srgbClr val="434343"/>
              </a:buClr>
              <a:buSzPts val="1200"/>
              <a:buFont typeface="Roboto Condensed Light"/>
              <a:buAutoNum type="romanLcPeriod"/>
              <a:defRPr sz="1400" b="0" i="0" u="none" strike="noStrike" cap="none">
                <a:solidFill>
                  <a:schemeClr val="dk2"/>
                </a:solidFill>
                <a:latin typeface="Barlow Semi Condensed"/>
                <a:ea typeface="Barlow Semi Condensed"/>
                <a:cs typeface="Barlow Semi Condensed"/>
                <a:sym typeface="Barlow Semi Condensed"/>
              </a:defRPr>
            </a:lvl3pPr>
            <a:lvl4pPr marL="1828800" marR="0" lvl="3" indent="-304800" algn="l" rtl="0">
              <a:lnSpc>
                <a:spcPct val="100000"/>
              </a:lnSpc>
              <a:spcBef>
                <a:spcPts val="0"/>
              </a:spcBef>
              <a:spcAft>
                <a:spcPts val="0"/>
              </a:spcAft>
              <a:buClr>
                <a:srgbClr val="434343"/>
              </a:buClr>
              <a:buSzPts val="1200"/>
              <a:buFont typeface="Roboto Condensed Light"/>
              <a:buAutoNum type="arabicPeriod"/>
              <a:defRPr sz="1400" b="0" i="0" u="none" strike="noStrike" cap="none">
                <a:solidFill>
                  <a:schemeClr val="dk2"/>
                </a:solidFill>
                <a:latin typeface="Barlow Semi Condensed"/>
                <a:ea typeface="Barlow Semi Condensed"/>
                <a:cs typeface="Barlow Semi Condensed"/>
                <a:sym typeface="Barlow Semi Condensed"/>
              </a:defRPr>
            </a:lvl4pPr>
            <a:lvl5pPr marL="2286000" marR="0" lvl="4" indent="-304800" algn="l" rtl="0">
              <a:lnSpc>
                <a:spcPct val="100000"/>
              </a:lnSpc>
              <a:spcBef>
                <a:spcPts val="0"/>
              </a:spcBef>
              <a:spcAft>
                <a:spcPts val="0"/>
              </a:spcAft>
              <a:buClr>
                <a:srgbClr val="434343"/>
              </a:buClr>
              <a:buSzPts val="1200"/>
              <a:buFont typeface="Roboto Condensed Light"/>
              <a:buAutoNum type="alphaLcPeriod"/>
              <a:defRPr sz="1400" b="0" i="0" u="none" strike="noStrike" cap="none">
                <a:solidFill>
                  <a:schemeClr val="dk2"/>
                </a:solidFill>
                <a:latin typeface="Barlow Semi Condensed"/>
                <a:ea typeface="Barlow Semi Condensed"/>
                <a:cs typeface="Barlow Semi Condensed"/>
                <a:sym typeface="Barlow Semi Condensed"/>
              </a:defRPr>
            </a:lvl5pPr>
            <a:lvl6pPr marL="2743200" marR="0" lvl="5" indent="-304800" algn="l" rtl="0">
              <a:lnSpc>
                <a:spcPct val="100000"/>
              </a:lnSpc>
              <a:spcBef>
                <a:spcPts val="0"/>
              </a:spcBef>
              <a:spcAft>
                <a:spcPts val="0"/>
              </a:spcAft>
              <a:buClr>
                <a:srgbClr val="434343"/>
              </a:buClr>
              <a:buSzPts val="1200"/>
              <a:buFont typeface="Roboto Condensed Light"/>
              <a:buAutoNum type="romanLcPeriod"/>
              <a:defRPr sz="1400" b="0" i="0" u="none" strike="noStrike" cap="none">
                <a:solidFill>
                  <a:schemeClr val="dk2"/>
                </a:solidFill>
                <a:latin typeface="Barlow Semi Condensed"/>
                <a:ea typeface="Barlow Semi Condensed"/>
                <a:cs typeface="Barlow Semi Condensed"/>
                <a:sym typeface="Barlow Semi Condensed"/>
              </a:defRPr>
            </a:lvl6pPr>
            <a:lvl7pPr marL="3200400" marR="0" lvl="6" indent="-304800" algn="l" rtl="0">
              <a:lnSpc>
                <a:spcPct val="100000"/>
              </a:lnSpc>
              <a:spcBef>
                <a:spcPts val="0"/>
              </a:spcBef>
              <a:spcAft>
                <a:spcPts val="0"/>
              </a:spcAft>
              <a:buClr>
                <a:srgbClr val="434343"/>
              </a:buClr>
              <a:buSzPts val="1200"/>
              <a:buFont typeface="Roboto Condensed Light"/>
              <a:buAutoNum type="arabicPeriod"/>
              <a:defRPr sz="1400" b="0" i="0" u="none" strike="noStrike" cap="none">
                <a:solidFill>
                  <a:schemeClr val="dk2"/>
                </a:solidFill>
                <a:latin typeface="Barlow Semi Condensed"/>
                <a:ea typeface="Barlow Semi Condensed"/>
                <a:cs typeface="Barlow Semi Condensed"/>
                <a:sym typeface="Barlow Semi Condensed"/>
              </a:defRPr>
            </a:lvl7pPr>
            <a:lvl8pPr marL="3657600" marR="0" lvl="7" indent="-304800" algn="l" rtl="0">
              <a:lnSpc>
                <a:spcPct val="100000"/>
              </a:lnSpc>
              <a:spcBef>
                <a:spcPts val="0"/>
              </a:spcBef>
              <a:spcAft>
                <a:spcPts val="0"/>
              </a:spcAft>
              <a:buClr>
                <a:srgbClr val="434343"/>
              </a:buClr>
              <a:buSzPts val="1200"/>
              <a:buFont typeface="Roboto Condensed Light"/>
              <a:buAutoNum type="alphaLcPeriod"/>
              <a:defRPr sz="1400" b="0" i="0" u="none" strike="noStrike" cap="none">
                <a:solidFill>
                  <a:schemeClr val="dk2"/>
                </a:solidFill>
                <a:latin typeface="Barlow Semi Condensed"/>
                <a:ea typeface="Barlow Semi Condensed"/>
                <a:cs typeface="Barlow Semi Condensed"/>
                <a:sym typeface="Barlow Semi Condensed"/>
              </a:defRPr>
            </a:lvl8pPr>
            <a:lvl9pPr marL="4114800" marR="0" lvl="8" indent="-304800" algn="l" rtl="0">
              <a:lnSpc>
                <a:spcPct val="100000"/>
              </a:lnSpc>
              <a:spcBef>
                <a:spcPts val="0"/>
              </a:spcBef>
              <a:spcAft>
                <a:spcPts val="0"/>
              </a:spcAft>
              <a:buClr>
                <a:srgbClr val="434343"/>
              </a:buClr>
              <a:buSzPts val="1200"/>
              <a:buFont typeface="Roboto Condensed Light"/>
              <a:buAutoNum type="romanLcPeriod"/>
              <a:defRPr sz="1400" b="0" i="0" u="none" strike="noStrike" cap="none">
                <a:solidFill>
                  <a:schemeClr val="dk2"/>
                </a:solidFill>
                <a:latin typeface="Barlow Semi Condensed"/>
                <a:ea typeface="Barlow Semi Condensed"/>
                <a:cs typeface="Barlow Semi Condensed"/>
                <a:sym typeface="Barlow Semi Condensed"/>
              </a:defRPr>
            </a:lvl9pPr>
          </a:lstStyle>
          <a:p>
            <a:pPr marL="152400" indent="0" algn="ctr">
              <a:buNone/>
            </a:pPr>
            <a:r>
              <a:rPr lang="en-US" sz="1400" dirty="0" err="1" smtClean="0"/>
              <a:t>Các</a:t>
            </a:r>
            <a:r>
              <a:rPr lang="en-US" sz="1400" dirty="0" smtClean="0"/>
              <a:t> </a:t>
            </a:r>
            <a:r>
              <a:rPr lang="en-US" sz="1400" dirty="0" err="1" smtClean="0"/>
              <a:t>cá</a:t>
            </a:r>
            <a:r>
              <a:rPr lang="en-US" sz="1400" dirty="0" smtClean="0"/>
              <a:t> </a:t>
            </a:r>
            <a:r>
              <a:rPr lang="en-US" sz="1400" dirty="0" err="1" smtClean="0"/>
              <a:t>nhân</a:t>
            </a:r>
            <a:r>
              <a:rPr lang="en-US" sz="1400" dirty="0" smtClean="0"/>
              <a:t>, </a:t>
            </a:r>
            <a:r>
              <a:rPr lang="en-US" sz="1400" dirty="0" err="1" smtClean="0"/>
              <a:t>doanh</a:t>
            </a:r>
            <a:r>
              <a:rPr lang="en-US" sz="1400" dirty="0" smtClean="0"/>
              <a:t> </a:t>
            </a:r>
            <a:r>
              <a:rPr lang="en-US" sz="1400" dirty="0" err="1" smtClean="0"/>
              <a:t>nghiệp</a:t>
            </a:r>
            <a:r>
              <a:rPr lang="en-US" sz="1400" dirty="0" smtClean="0"/>
              <a:t> </a:t>
            </a:r>
            <a:r>
              <a:rPr lang="en-US" sz="1400" dirty="0" err="1" smtClean="0"/>
              <a:t>vừa</a:t>
            </a:r>
            <a:r>
              <a:rPr lang="en-US" sz="1400" dirty="0" smtClean="0"/>
              <a:t> </a:t>
            </a:r>
            <a:r>
              <a:rPr lang="en-US" sz="1400" dirty="0" err="1" smtClean="0"/>
              <a:t>và</a:t>
            </a:r>
            <a:r>
              <a:rPr lang="en-US" sz="1400" dirty="0" smtClean="0"/>
              <a:t> </a:t>
            </a:r>
            <a:r>
              <a:rPr lang="en-US" sz="1400" dirty="0" err="1" smtClean="0"/>
              <a:t>nhỏ</a:t>
            </a:r>
            <a:r>
              <a:rPr lang="en-US" sz="1400" dirty="0" smtClean="0"/>
              <a:t> </a:t>
            </a:r>
            <a:r>
              <a:rPr lang="en-US" sz="1400" dirty="0" err="1" smtClean="0"/>
              <a:t>kinh</a:t>
            </a:r>
            <a:r>
              <a:rPr lang="en-US" sz="1400" dirty="0" smtClean="0"/>
              <a:t> </a:t>
            </a:r>
            <a:r>
              <a:rPr lang="en-US" sz="1400" dirty="0" err="1" smtClean="0"/>
              <a:t>doanh</a:t>
            </a:r>
            <a:r>
              <a:rPr lang="en-US" sz="1400" dirty="0" smtClean="0"/>
              <a:t> </a:t>
            </a:r>
            <a:r>
              <a:rPr lang="en-US" sz="1400" dirty="0" err="1" smtClean="0"/>
              <a:t>cho</a:t>
            </a:r>
            <a:r>
              <a:rPr lang="en-US" sz="1400" dirty="0" smtClean="0"/>
              <a:t> </a:t>
            </a:r>
            <a:r>
              <a:rPr lang="en-US" sz="1400" dirty="0" err="1" smtClean="0"/>
              <a:t>thuê</a:t>
            </a:r>
            <a:r>
              <a:rPr lang="en-US" sz="1400" dirty="0" smtClean="0"/>
              <a:t> </a:t>
            </a:r>
            <a:r>
              <a:rPr lang="en-US" sz="1400" dirty="0" err="1" smtClean="0"/>
              <a:t>xe</a:t>
            </a:r>
            <a:r>
              <a:rPr lang="en-US" sz="1400" dirty="0" smtClean="0"/>
              <a:t> </a:t>
            </a:r>
            <a:r>
              <a:rPr lang="en-US" sz="1400" dirty="0" err="1" smtClean="0"/>
              <a:t>máy</a:t>
            </a:r>
            <a:endParaRPr lang="en-US" sz="1400" dirty="0" smtClean="0"/>
          </a:p>
        </p:txBody>
      </p:sp>
    </p:spTree>
    <p:extLst>
      <p:ext uri="{BB962C8B-B14F-4D97-AF65-F5344CB8AC3E}">
        <p14:creationId xmlns:p14="http://schemas.microsoft.com/office/powerpoint/2010/main" val="502850959"/>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7"/>
                                        </p:tgtEl>
                                        <p:attrNameLst>
                                          <p:attrName>style.visibility</p:attrName>
                                        </p:attrNameLst>
                                      </p:cBhvr>
                                      <p:to>
                                        <p:strVal val="visible"/>
                                      </p:to>
                                    </p:set>
                                    <p:animEffect transition="in" filter="fade">
                                      <p:cBhvr>
                                        <p:cTn id="10" dur="500"/>
                                        <p:tgtEl>
                                          <p:spTgt spid="5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0"/>
                                        </p:tgtEl>
                                        <p:attrNameLst>
                                          <p:attrName>style.visibility</p:attrName>
                                        </p:attrNameLst>
                                      </p:cBhvr>
                                      <p:to>
                                        <p:strVal val="visible"/>
                                      </p:to>
                                    </p:set>
                                    <p:animEffect transition="in" filter="fade">
                                      <p:cBhvr>
                                        <p:cTn id="18"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5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Công nghệ sử dụng</a:t>
            </a:r>
            <a:endParaRPr dirty="0"/>
          </a:p>
        </p:txBody>
      </p:sp>
      <p:pic>
        <p:nvPicPr>
          <p:cNvPr id="32" name="Picture 31"/>
          <p:cNvPicPr/>
          <p:nvPr/>
        </p:nvPicPr>
        <p:blipFill>
          <a:blip r:embed="rId3">
            <a:extLst>
              <a:ext uri="{28A0092B-C50C-407E-A947-70E740481C1C}">
                <a14:useLocalDpi xmlns:a14="http://schemas.microsoft.com/office/drawing/2010/main" val="0"/>
              </a:ext>
            </a:extLst>
          </a:blip>
          <a:stretch>
            <a:fillRect/>
          </a:stretch>
        </p:blipFill>
        <p:spPr>
          <a:xfrm>
            <a:off x="1800759" y="1508411"/>
            <a:ext cx="5648931" cy="2558718"/>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87454" y="1204600"/>
            <a:ext cx="784857" cy="470914"/>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59894" y="1316339"/>
            <a:ext cx="969100" cy="928088"/>
          </a:xfrm>
          <a:prstGeom prst="rect">
            <a:avLst/>
          </a:prstGeom>
        </p:spPr>
      </p:pic>
      <p:pic>
        <p:nvPicPr>
          <p:cNvPr id="12" name="Pictur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15764" y="2984178"/>
            <a:ext cx="1160426" cy="295529"/>
          </a:xfrm>
          <a:prstGeom prst="rect">
            <a:avLst/>
          </a:prstGeom>
        </p:spPr>
      </p:pic>
      <p:pic>
        <p:nvPicPr>
          <p:cNvPr id="4102" name="Picture 6" descr="JDBC - Persistence Services | openHAB"/>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725859" y="1764855"/>
            <a:ext cx="609880" cy="609880"/>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JSTL] JSTL"/>
          <p:cNvPicPr>
            <a:picLocks noChangeAspect="1" noChangeArrowheads="1"/>
          </p:cNvPicPr>
          <p:nvPr/>
        </p:nvPicPr>
        <p:blipFill rotWithShape="1">
          <a:blip r:embed="rId8">
            <a:extLst>
              <a:ext uri="{28A0092B-C50C-407E-A947-70E740481C1C}">
                <a14:useLocalDpi xmlns:a14="http://schemas.microsoft.com/office/drawing/2010/main" val="0"/>
              </a:ext>
            </a:extLst>
          </a:blip>
          <a:srcRect l="34700" t="17529" r="33269" b="16037"/>
          <a:stretch/>
        </p:blipFill>
        <p:spPr bwMode="auto">
          <a:xfrm>
            <a:off x="1177303" y="1780383"/>
            <a:ext cx="665019" cy="775856"/>
          </a:xfrm>
          <a:prstGeom prst="rect">
            <a:avLst/>
          </a:prstGeom>
          <a:noFill/>
          <a:extLst>
            <a:ext uri="{909E8E84-426E-40DD-AFC4-6F175D3DCCD1}">
              <a14:hiddenFill xmlns:a14="http://schemas.microsoft.com/office/drawing/2010/main">
                <a:solidFill>
                  <a:srgbClr val="FFFFFF"/>
                </a:solidFill>
              </a14:hiddenFill>
            </a:ext>
          </a:extLst>
        </p:spPr>
      </p:pic>
      <p:pic>
        <p:nvPicPr>
          <p:cNvPr id="4108" name="Picture 12" descr="File:JQuery-Logo.svg - Wikimedia Commons"/>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782477" y="1396095"/>
            <a:ext cx="1067251" cy="2618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9996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104"/>
                                        </p:tgtEl>
                                        <p:attrNameLst>
                                          <p:attrName>style.visibility</p:attrName>
                                        </p:attrNameLst>
                                      </p:cBhvr>
                                      <p:to>
                                        <p:strVal val="visible"/>
                                      </p:to>
                                    </p:set>
                                    <p:animEffect transition="in" filter="fade">
                                      <p:cBhvr>
                                        <p:cTn id="11" dur="500"/>
                                        <p:tgtEl>
                                          <p:spTgt spid="4104"/>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4108"/>
                                        </p:tgtEl>
                                        <p:attrNameLst>
                                          <p:attrName>style.visibility</p:attrName>
                                        </p:attrNameLst>
                                      </p:cBhvr>
                                      <p:to>
                                        <p:strVal val="visible"/>
                                      </p:to>
                                    </p:set>
                                    <p:animEffect transition="in" filter="fade">
                                      <p:cBhvr>
                                        <p:cTn id="19" dur="500"/>
                                        <p:tgtEl>
                                          <p:spTgt spid="4108"/>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4102"/>
                                        </p:tgtEl>
                                        <p:attrNameLst>
                                          <p:attrName>style.visibility</p:attrName>
                                        </p:attrNameLst>
                                      </p:cBhvr>
                                      <p:to>
                                        <p:strVal val="visible"/>
                                      </p:to>
                                    </p:set>
                                    <p:animEffect transition="in" filter="fade">
                                      <p:cBhvr>
                                        <p:cTn id="27" dur="500"/>
                                        <p:tgtEl>
                                          <p:spTgt spid="4102"/>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grpSp>
        <p:nvGrpSpPr>
          <p:cNvPr id="2183" name="Google Shape;2183;p40"/>
          <p:cNvGrpSpPr/>
          <p:nvPr/>
        </p:nvGrpSpPr>
        <p:grpSpPr>
          <a:xfrm>
            <a:off x="1906686" y="4344089"/>
            <a:ext cx="175013" cy="27000"/>
            <a:chOff x="5662375" y="212375"/>
            <a:chExt cx="175013" cy="27000"/>
          </a:xfrm>
        </p:grpSpPr>
        <p:sp>
          <p:nvSpPr>
            <p:cNvPr id="2184" name="Google Shape;2184;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5" name="Google Shape;2185;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6" name="Google Shape;2186;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187" name="Google Shape;2187;p40"/>
          <p:cNvGrpSpPr/>
          <p:nvPr/>
        </p:nvGrpSpPr>
        <p:grpSpPr>
          <a:xfrm>
            <a:off x="4565732" y="4344089"/>
            <a:ext cx="175013" cy="27000"/>
            <a:chOff x="5662375" y="212375"/>
            <a:chExt cx="175013" cy="27000"/>
          </a:xfrm>
        </p:grpSpPr>
        <p:sp>
          <p:nvSpPr>
            <p:cNvPr id="2188" name="Google Shape;2188;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9" name="Google Shape;2189;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0" name="Google Shape;2190;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191" name="Google Shape;2191;p40"/>
          <p:cNvGrpSpPr/>
          <p:nvPr/>
        </p:nvGrpSpPr>
        <p:grpSpPr>
          <a:xfrm>
            <a:off x="7264625" y="4344089"/>
            <a:ext cx="175013" cy="27000"/>
            <a:chOff x="5662375" y="212375"/>
            <a:chExt cx="175013" cy="27000"/>
          </a:xfrm>
        </p:grpSpPr>
        <p:sp>
          <p:nvSpPr>
            <p:cNvPr id="2192" name="Google Shape;2192;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3" name="Google Shape;2193;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4" name="Google Shape;2194;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195" name="Google Shape;2195;p40"/>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Chức năng</a:t>
            </a:r>
            <a:endParaRPr dirty="0"/>
          </a:p>
        </p:txBody>
      </p:sp>
      <p:sp>
        <p:nvSpPr>
          <p:cNvPr id="2196" name="Google Shape;2196;p40"/>
          <p:cNvSpPr txBox="1">
            <a:spLocks noGrp="1"/>
          </p:cNvSpPr>
          <p:nvPr>
            <p:ph type="subTitle" idx="1"/>
          </p:nvPr>
        </p:nvSpPr>
        <p:spPr>
          <a:xfrm>
            <a:off x="3742667" y="1894471"/>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solidFill>
                  <a:schemeClr val="accent1"/>
                </a:solidFill>
              </a:rPr>
              <a:t>Chủ xe</a:t>
            </a:r>
            <a:endParaRPr dirty="0"/>
          </a:p>
        </p:txBody>
      </p:sp>
      <p:sp>
        <p:nvSpPr>
          <p:cNvPr id="2197" name="Google Shape;2197;p40"/>
          <p:cNvSpPr txBox="1">
            <a:spLocks noGrp="1"/>
          </p:cNvSpPr>
          <p:nvPr>
            <p:ph type="subTitle" idx="2"/>
          </p:nvPr>
        </p:nvSpPr>
        <p:spPr>
          <a:xfrm>
            <a:off x="1072619" y="1894471"/>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solidFill>
                  <a:schemeClr val="accent1"/>
                </a:solidFill>
              </a:rPr>
              <a:t>Khách hàng</a:t>
            </a:r>
            <a:endParaRPr dirty="0"/>
          </a:p>
        </p:txBody>
      </p:sp>
      <p:sp>
        <p:nvSpPr>
          <p:cNvPr id="2198" name="Google Shape;2198;p40"/>
          <p:cNvSpPr txBox="1">
            <a:spLocks noGrp="1"/>
          </p:cNvSpPr>
          <p:nvPr>
            <p:ph type="subTitle" idx="3"/>
          </p:nvPr>
        </p:nvSpPr>
        <p:spPr>
          <a:xfrm>
            <a:off x="6403571" y="1894471"/>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solidFill>
                  <a:schemeClr val="accent1"/>
                </a:solidFill>
              </a:rPr>
              <a:t>ADMIN</a:t>
            </a:r>
            <a:endParaRPr dirty="0"/>
          </a:p>
        </p:txBody>
      </p:sp>
      <p:sp>
        <p:nvSpPr>
          <p:cNvPr id="2199" name="Google Shape;2199;p40"/>
          <p:cNvSpPr txBox="1">
            <a:spLocks noGrp="1"/>
          </p:cNvSpPr>
          <p:nvPr>
            <p:ph type="subTitle" idx="4"/>
          </p:nvPr>
        </p:nvSpPr>
        <p:spPr>
          <a:xfrm>
            <a:off x="3704925" y="2308872"/>
            <a:ext cx="2071640" cy="10791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dirty="0" err="1" smtClean="0">
                <a:latin typeface="Barlow Semi Condensed"/>
                <a:ea typeface="Barlow Semi Condensed"/>
                <a:cs typeface="Barlow Semi Condensed"/>
                <a:sym typeface="Barlow Semi Condensed"/>
              </a:rPr>
              <a:t>Xem</a:t>
            </a:r>
            <a:r>
              <a:rPr lang="en-US" dirty="0" smtClean="0">
                <a:latin typeface="Barlow Semi Condensed"/>
                <a:ea typeface="Barlow Semi Condensed"/>
                <a:cs typeface="Barlow Semi Condensed"/>
                <a:sym typeface="Barlow Semi Condensed"/>
              </a:rPr>
              <a:t> </a:t>
            </a:r>
            <a:r>
              <a:rPr lang="en-US" dirty="0" err="1" smtClean="0">
                <a:latin typeface="Barlow Semi Condensed"/>
                <a:ea typeface="Barlow Semi Condensed"/>
                <a:cs typeface="Barlow Semi Condensed"/>
                <a:sym typeface="Barlow Semi Condensed"/>
              </a:rPr>
              <a:t>thống</a:t>
            </a:r>
            <a:r>
              <a:rPr lang="en-US" dirty="0" smtClean="0">
                <a:latin typeface="Barlow Semi Condensed"/>
                <a:ea typeface="Barlow Semi Condensed"/>
                <a:cs typeface="Barlow Semi Condensed"/>
                <a:sym typeface="Barlow Semi Condensed"/>
              </a:rPr>
              <a:t> </a:t>
            </a:r>
            <a:r>
              <a:rPr lang="en-US" dirty="0" err="1" smtClean="0">
                <a:latin typeface="Barlow Semi Condensed"/>
                <a:ea typeface="Barlow Semi Condensed"/>
                <a:cs typeface="Barlow Semi Condensed"/>
                <a:sym typeface="Barlow Semi Condensed"/>
              </a:rPr>
              <a:t>kê</a:t>
            </a:r>
            <a:endParaRPr lang="en-US" dirty="0" smtClean="0">
              <a:latin typeface="Barlow Semi Condensed"/>
              <a:ea typeface="Barlow Semi Condensed"/>
              <a:cs typeface="Barlow Semi Condensed"/>
              <a:sym typeface="Barlow Semi Condensed"/>
            </a:endParaRPr>
          </a:p>
          <a:p>
            <a:pPr marL="285750" lvl="0" indent="-285750" algn="l" rtl="0">
              <a:spcBef>
                <a:spcPts val="0"/>
              </a:spcBef>
              <a:spcAft>
                <a:spcPts val="0"/>
              </a:spcAft>
              <a:buFont typeface="Arial" panose="020B0604020202020204" pitchFamily="34" charset="0"/>
              <a:buChar char="•"/>
            </a:pPr>
            <a:r>
              <a:rPr lang="en-US" dirty="0" err="1" smtClean="0"/>
              <a:t>Quản</a:t>
            </a:r>
            <a:r>
              <a:rPr lang="en-US" dirty="0" smtClean="0"/>
              <a:t> </a:t>
            </a:r>
            <a:r>
              <a:rPr lang="en-US" dirty="0" err="1" smtClean="0"/>
              <a:t>lý</a:t>
            </a:r>
            <a:r>
              <a:rPr lang="en-US" dirty="0" smtClean="0"/>
              <a:t> </a:t>
            </a:r>
            <a:r>
              <a:rPr lang="en-US" dirty="0" err="1" smtClean="0"/>
              <a:t>xe</a:t>
            </a:r>
            <a:r>
              <a:rPr lang="en-US" dirty="0" smtClean="0"/>
              <a:t> </a:t>
            </a:r>
            <a:r>
              <a:rPr lang="en-US" dirty="0" err="1" smtClean="0"/>
              <a:t>cho</a:t>
            </a:r>
            <a:r>
              <a:rPr lang="en-US" dirty="0" smtClean="0"/>
              <a:t> </a:t>
            </a:r>
            <a:r>
              <a:rPr lang="en-US" dirty="0" err="1" smtClean="0"/>
              <a:t>thuê</a:t>
            </a:r>
            <a:endParaRPr lang="en-US" dirty="0" smtClean="0"/>
          </a:p>
          <a:p>
            <a:pPr marL="285750" lvl="0" indent="-285750" algn="l" rtl="0">
              <a:spcBef>
                <a:spcPts val="0"/>
              </a:spcBef>
              <a:spcAft>
                <a:spcPts val="0"/>
              </a:spcAft>
              <a:buFont typeface="Arial" panose="020B0604020202020204" pitchFamily="34" charset="0"/>
              <a:buChar char="•"/>
            </a:pPr>
            <a:r>
              <a:rPr lang="en-US" dirty="0" err="1" smtClean="0">
                <a:latin typeface="Barlow Semi Condensed"/>
                <a:ea typeface="Barlow Semi Condensed"/>
                <a:cs typeface="Barlow Semi Condensed"/>
                <a:sym typeface="Barlow Semi Condensed"/>
              </a:rPr>
              <a:t>Quản</a:t>
            </a:r>
            <a:r>
              <a:rPr lang="en-US" dirty="0" smtClean="0">
                <a:latin typeface="Barlow Semi Condensed"/>
                <a:ea typeface="Barlow Semi Condensed"/>
                <a:cs typeface="Barlow Semi Condensed"/>
                <a:sym typeface="Barlow Semi Condensed"/>
              </a:rPr>
              <a:t> </a:t>
            </a:r>
            <a:r>
              <a:rPr lang="en-US" dirty="0" err="1" smtClean="0">
                <a:latin typeface="Barlow Semi Condensed"/>
                <a:ea typeface="Barlow Semi Condensed"/>
                <a:cs typeface="Barlow Semi Condensed"/>
                <a:sym typeface="Barlow Semi Condensed"/>
              </a:rPr>
              <a:t>lý</a:t>
            </a:r>
            <a:r>
              <a:rPr lang="en-US" dirty="0" smtClean="0">
                <a:latin typeface="Barlow Semi Condensed"/>
                <a:ea typeface="Barlow Semi Condensed"/>
                <a:cs typeface="Barlow Semi Condensed"/>
                <a:sym typeface="Barlow Semi Condensed"/>
              </a:rPr>
              <a:t> </a:t>
            </a:r>
            <a:r>
              <a:rPr lang="en-US" dirty="0" err="1" smtClean="0">
                <a:latin typeface="Barlow Semi Condensed"/>
                <a:ea typeface="Barlow Semi Condensed"/>
                <a:cs typeface="Barlow Semi Condensed"/>
                <a:sym typeface="Barlow Semi Condensed"/>
              </a:rPr>
              <a:t>đơn</a:t>
            </a:r>
            <a:r>
              <a:rPr lang="en-US" dirty="0" smtClean="0">
                <a:latin typeface="Barlow Semi Condensed"/>
                <a:ea typeface="Barlow Semi Condensed"/>
                <a:cs typeface="Barlow Semi Condensed"/>
                <a:sym typeface="Barlow Semi Condensed"/>
              </a:rPr>
              <a:t> </a:t>
            </a:r>
            <a:r>
              <a:rPr lang="en-US" dirty="0" err="1" smtClean="0">
                <a:latin typeface="Barlow Semi Condensed"/>
                <a:ea typeface="Barlow Semi Condensed"/>
                <a:cs typeface="Barlow Semi Condensed"/>
                <a:sym typeface="Barlow Semi Condensed"/>
              </a:rPr>
              <a:t>thuê</a:t>
            </a:r>
            <a:endParaRPr dirty="0">
              <a:latin typeface="Barlow Semi Condensed"/>
              <a:ea typeface="Barlow Semi Condensed"/>
              <a:cs typeface="Barlow Semi Condensed"/>
              <a:sym typeface="Barlow Semi Condensed"/>
            </a:endParaRPr>
          </a:p>
        </p:txBody>
      </p:sp>
      <p:sp>
        <p:nvSpPr>
          <p:cNvPr id="2200" name="Google Shape;2200;p40"/>
          <p:cNvSpPr txBox="1">
            <a:spLocks noGrp="1"/>
          </p:cNvSpPr>
          <p:nvPr>
            <p:ph type="subTitle" idx="5"/>
          </p:nvPr>
        </p:nvSpPr>
        <p:spPr>
          <a:xfrm>
            <a:off x="1049796" y="2308872"/>
            <a:ext cx="2171386" cy="187444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dirty="0" err="1" smtClean="0"/>
              <a:t>Đăng</a:t>
            </a:r>
            <a:r>
              <a:rPr lang="en-US" dirty="0" smtClean="0"/>
              <a:t> </a:t>
            </a:r>
            <a:r>
              <a:rPr lang="en-US" dirty="0" err="1" smtClean="0"/>
              <a:t>nhập</a:t>
            </a:r>
            <a:r>
              <a:rPr lang="en-US" dirty="0" smtClean="0"/>
              <a:t> </a:t>
            </a:r>
            <a:r>
              <a:rPr lang="en-US" dirty="0" err="1" smtClean="0"/>
              <a:t>đăng</a:t>
            </a:r>
            <a:r>
              <a:rPr lang="en-US" dirty="0" smtClean="0"/>
              <a:t> </a:t>
            </a:r>
            <a:r>
              <a:rPr lang="en-US" dirty="0" err="1" smtClean="0"/>
              <a:t>ký</a:t>
            </a:r>
            <a:endParaRPr lang="en-US" dirty="0" smtClean="0"/>
          </a:p>
          <a:p>
            <a:pPr marL="285750" lvl="0" indent="-285750" algn="l" rtl="0">
              <a:spcBef>
                <a:spcPts val="0"/>
              </a:spcBef>
              <a:spcAft>
                <a:spcPts val="0"/>
              </a:spcAft>
              <a:buFont typeface="Arial" panose="020B0604020202020204" pitchFamily="34" charset="0"/>
              <a:buChar char="•"/>
            </a:pPr>
            <a:r>
              <a:rPr lang="en-US" dirty="0" err="1" smtClean="0">
                <a:latin typeface="Barlow Semi Condensed"/>
                <a:ea typeface="Barlow Semi Condensed"/>
                <a:cs typeface="Barlow Semi Condensed"/>
                <a:sym typeface="Barlow Semi Condensed"/>
              </a:rPr>
              <a:t>Thay</a:t>
            </a:r>
            <a:r>
              <a:rPr lang="en-US" dirty="0" smtClean="0">
                <a:latin typeface="Barlow Semi Condensed"/>
                <a:ea typeface="Barlow Semi Condensed"/>
                <a:cs typeface="Barlow Semi Condensed"/>
                <a:sym typeface="Barlow Semi Condensed"/>
              </a:rPr>
              <a:t> </a:t>
            </a:r>
            <a:r>
              <a:rPr lang="en-US" dirty="0" err="1" smtClean="0">
                <a:latin typeface="Barlow Semi Condensed"/>
                <a:ea typeface="Barlow Semi Condensed"/>
                <a:cs typeface="Barlow Semi Condensed"/>
                <a:sym typeface="Barlow Semi Condensed"/>
              </a:rPr>
              <a:t>đổi</a:t>
            </a:r>
            <a:r>
              <a:rPr lang="en-US" dirty="0" smtClean="0">
                <a:latin typeface="Barlow Semi Condensed"/>
                <a:ea typeface="Barlow Semi Condensed"/>
                <a:cs typeface="Barlow Semi Condensed"/>
                <a:sym typeface="Barlow Semi Condensed"/>
              </a:rPr>
              <a:t> </a:t>
            </a:r>
            <a:r>
              <a:rPr lang="en-US" dirty="0" err="1" smtClean="0">
                <a:latin typeface="Barlow Semi Condensed"/>
                <a:ea typeface="Barlow Semi Condensed"/>
                <a:cs typeface="Barlow Semi Condensed"/>
                <a:sym typeface="Barlow Semi Condensed"/>
              </a:rPr>
              <a:t>thông</a:t>
            </a:r>
            <a:r>
              <a:rPr lang="en-US" dirty="0" smtClean="0">
                <a:latin typeface="Barlow Semi Condensed"/>
                <a:ea typeface="Barlow Semi Condensed"/>
                <a:cs typeface="Barlow Semi Condensed"/>
                <a:sym typeface="Barlow Semi Condensed"/>
              </a:rPr>
              <a:t> tin </a:t>
            </a:r>
            <a:r>
              <a:rPr lang="en-US" dirty="0" err="1" smtClean="0">
                <a:latin typeface="Barlow Semi Condensed"/>
                <a:ea typeface="Barlow Semi Condensed"/>
                <a:cs typeface="Barlow Semi Condensed"/>
                <a:sym typeface="Barlow Semi Condensed"/>
              </a:rPr>
              <a:t>cá</a:t>
            </a:r>
            <a:r>
              <a:rPr lang="en-US" dirty="0" smtClean="0">
                <a:latin typeface="Barlow Semi Condensed"/>
                <a:ea typeface="Barlow Semi Condensed"/>
                <a:cs typeface="Barlow Semi Condensed"/>
                <a:sym typeface="Barlow Semi Condensed"/>
              </a:rPr>
              <a:t> </a:t>
            </a:r>
            <a:r>
              <a:rPr lang="en-US" dirty="0" err="1" smtClean="0">
                <a:latin typeface="Barlow Semi Condensed"/>
                <a:ea typeface="Barlow Semi Condensed"/>
                <a:cs typeface="Barlow Semi Condensed"/>
                <a:sym typeface="Barlow Semi Condensed"/>
              </a:rPr>
              <a:t>nhân</a:t>
            </a:r>
            <a:endParaRPr lang="en-US" dirty="0" smtClean="0">
              <a:latin typeface="Barlow Semi Condensed"/>
              <a:ea typeface="Barlow Semi Condensed"/>
              <a:cs typeface="Barlow Semi Condensed"/>
              <a:sym typeface="Barlow Semi Condensed"/>
            </a:endParaRPr>
          </a:p>
          <a:p>
            <a:pPr marL="285750" indent="-285750" algn="l">
              <a:buFont typeface="Arial" panose="020B0604020202020204" pitchFamily="34" charset="0"/>
              <a:buChar char="•"/>
            </a:pPr>
            <a:r>
              <a:rPr lang="en-US" dirty="0" err="1"/>
              <a:t>Tìm</a:t>
            </a:r>
            <a:r>
              <a:rPr lang="en-US" dirty="0"/>
              <a:t> </a:t>
            </a:r>
            <a:r>
              <a:rPr lang="en-US" dirty="0" err="1"/>
              <a:t>kiếm</a:t>
            </a:r>
            <a:r>
              <a:rPr lang="en-US" dirty="0"/>
              <a:t> </a:t>
            </a:r>
            <a:r>
              <a:rPr lang="en-US" dirty="0" err="1"/>
              <a:t>xe</a:t>
            </a:r>
            <a:r>
              <a:rPr lang="en-US" dirty="0"/>
              <a:t> </a:t>
            </a:r>
            <a:endParaRPr lang="en-US" dirty="0" smtClean="0">
              <a:latin typeface="Barlow Semi Condensed"/>
              <a:ea typeface="Barlow Semi Condensed"/>
              <a:cs typeface="Barlow Semi Condensed"/>
              <a:sym typeface="Barlow Semi Condensed"/>
            </a:endParaRPr>
          </a:p>
          <a:p>
            <a:pPr marL="285750" lvl="0" indent="-285750" algn="l" rtl="0">
              <a:spcBef>
                <a:spcPts val="0"/>
              </a:spcBef>
              <a:spcAft>
                <a:spcPts val="0"/>
              </a:spcAft>
              <a:buFont typeface="Arial" panose="020B0604020202020204" pitchFamily="34" charset="0"/>
              <a:buChar char="•"/>
            </a:pPr>
            <a:r>
              <a:rPr lang="en-US" dirty="0" err="1" smtClean="0">
                <a:latin typeface="Barlow Semi Condensed"/>
                <a:ea typeface="Barlow Semi Condensed"/>
                <a:cs typeface="Barlow Semi Condensed"/>
                <a:sym typeface="Barlow Semi Condensed"/>
              </a:rPr>
              <a:t>Thêm</a:t>
            </a:r>
            <a:r>
              <a:rPr lang="en-US" dirty="0" smtClean="0">
                <a:latin typeface="Barlow Semi Condensed"/>
                <a:ea typeface="Barlow Semi Condensed"/>
                <a:cs typeface="Barlow Semi Condensed"/>
                <a:sym typeface="Barlow Semi Condensed"/>
              </a:rPr>
              <a:t> </a:t>
            </a:r>
            <a:r>
              <a:rPr lang="en-US" dirty="0" err="1" smtClean="0">
                <a:latin typeface="Barlow Semi Condensed"/>
                <a:ea typeface="Barlow Semi Condensed"/>
                <a:cs typeface="Barlow Semi Condensed"/>
                <a:sym typeface="Barlow Semi Condensed"/>
              </a:rPr>
              <a:t>xe</a:t>
            </a:r>
            <a:r>
              <a:rPr lang="en-US" dirty="0" smtClean="0">
                <a:latin typeface="Barlow Semi Condensed"/>
                <a:ea typeface="Barlow Semi Condensed"/>
                <a:cs typeface="Barlow Semi Condensed"/>
                <a:sym typeface="Barlow Semi Condensed"/>
              </a:rPr>
              <a:t> </a:t>
            </a:r>
            <a:r>
              <a:rPr lang="en-US" dirty="0" err="1" smtClean="0">
                <a:latin typeface="Barlow Semi Condensed"/>
                <a:ea typeface="Barlow Semi Condensed"/>
                <a:cs typeface="Barlow Semi Condensed"/>
                <a:sym typeface="Barlow Semi Condensed"/>
              </a:rPr>
              <a:t>vào</a:t>
            </a:r>
            <a:r>
              <a:rPr lang="en-US" dirty="0" smtClean="0">
                <a:latin typeface="Barlow Semi Condensed"/>
                <a:ea typeface="Barlow Semi Condensed"/>
                <a:cs typeface="Barlow Semi Condensed"/>
                <a:sym typeface="Barlow Semi Condensed"/>
              </a:rPr>
              <a:t> </a:t>
            </a:r>
            <a:r>
              <a:rPr lang="en-US" dirty="0" err="1" smtClean="0">
                <a:latin typeface="Barlow Semi Condensed"/>
                <a:ea typeface="Barlow Semi Condensed"/>
                <a:cs typeface="Barlow Semi Condensed"/>
                <a:sym typeface="Barlow Semi Condensed"/>
              </a:rPr>
              <a:t>giỏ</a:t>
            </a:r>
            <a:r>
              <a:rPr lang="en-US" dirty="0" smtClean="0">
                <a:latin typeface="Barlow Semi Condensed"/>
                <a:ea typeface="Barlow Semi Condensed"/>
                <a:cs typeface="Barlow Semi Condensed"/>
                <a:sym typeface="Barlow Semi Condensed"/>
              </a:rPr>
              <a:t> </a:t>
            </a:r>
            <a:r>
              <a:rPr lang="en-US" dirty="0" err="1" smtClean="0">
                <a:latin typeface="Barlow Semi Condensed"/>
                <a:ea typeface="Barlow Semi Condensed"/>
                <a:cs typeface="Barlow Semi Condensed"/>
                <a:sym typeface="Barlow Semi Condensed"/>
              </a:rPr>
              <a:t>hàng</a:t>
            </a:r>
            <a:endParaRPr lang="en-US" dirty="0" smtClean="0">
              <a:latin typeface="Barlow Semi Condensed"/>
              <a:ea typeface="Barlow Semi Condensed"/>
              <a:cs typeface="Barlow Semi Condensed"/>
              <a:sym typeface="Barlow Semi Condensed"/>
            </a:endParaRPr>
          </a:p>
          <a:p>
            <a:pPr marL="285750" lvl="0" indent="-285750" algn="l" rtl="0">
              <a:spcBef>
                <a:spcPts val="0"/>
              </a:spcBef>
              <a:spcAft>
                <a:spcPts val="0"/>
              </a:spcAft>
              <a:buFont typeface="Arial" panose="020B0604020202020204" pitchFamily="34" charset="0"/>
              <a:buChar char="•"/>
            </a:pPr>
            <a:r>
              <a:rPr lang="en-US" dirty="0" smtClean="0"/>
              <a:t>Theo </a:t>
            </a:r>
            <a:r>
              <a:rPr lang="en-US" dirty="0" err="1" smtClean="0"/>
              <a:t>dõi</a:t>
            </a:r>
            <a:r>
              <a:rPr lang="en-US" dirty="0" smtClean="0"/>
              <a:t> </a:t>
            </a:r>
            <a:r>
              <a:rPr lang="en-US" dirty="0" err="1" smtClean="0"/>
              <a:t>đơn</a:t>
            </a:r>
            <a:r>
              <a:rPr lang="en-US" dirty="0" smtClean="0"/>
              <a:t> </a:t>
            </a:r>
            <a:r>
              <a:rPr lang="en-US" dirty="0" err="1" smtClean="0"/>
              <a:t>hàng</a:t>
            </a:r>
            <a:endParaRPr lang="en-US" dirty="0" smtClean="0"/>
          </a:p>
          <a:p>
            <a:pPr marL="285750" lvl="0" indent="-285750" algn="l" rtl="0">
              <a:spcBef>
                <a:spcPts val="0"/>
              </a:spcBef>
              <a:spcAft>
                <a:spcPts val="0"/>
              </a:spcAft>
              <a:buFont typeface="Arial" panose="020B0604020202020204" pitchFamily="34" charset="0"/>
              <a:buChar char="•"/>
            </a:pPr>
            <a:r>
              <a:rPr lang="en-US" dirty="0" err="1" smtClean="0"/>
              <a:t>Đăng</a:t>
            </a:r>
            <a:r>
              <a:rPr lang="en-US" dirty="0" smtClean="0"/>
              <a:t> </a:t>
            </a:r>
            <a:r>
              <a:rPr lang="en-US" dirty="0" err="1" smtClean="0"/>
              <a:t>ký</a:t>
            </a:r>
            <a:r>
              <a:rPr lang="en-US" dirty="0" smtClean="0"/>
              <a:t> </a:t>
            </a:r>
            <a:r>
              <a:rPr lang="en-US" dirty="0" err="1" smtClean="0"/>
              <a:t>cho</a:t>
            </a:r>
            <a:r>
              <a:rPr lang="en-US" dirty="0" smtClean="0"/>
              <a:t> </a:t>
            </a:r>
            <a:r>
              <a:rPr lang="en-US" dirty="0" err="1" smtClean="0"/>
              <a:t>thuê</a:t>
            </a:r>
            <a:r>
              <a:rPr lang="en-US" dirty="0" smtClean="0"/>
              <a:t/>
            </a:r>
            <a:br>
              <a:rPr lang="en-US" dirty="0" smtClean="0"/>
            </a:br>
            <a:endParaRPr lang="en-US" dirty="0" smtClean="0"/>
          </a:p>
          <a:p>
            <a:pPr marL="285750" lvl="0" indent="-285750" algn="l" rtl="0">
              <a:spcBef>
                <a:spcPts val="0"/>
              </a:spcBef>
              <a:spcAft>
                <a:spcPts val="0"/>
              </a:spcAft>
              <a:buFont typeface="Arial" panose="020B0604020202020204" pitchFamily="34" charset="0"/>
              <a:buChar char="•"/>
            </a:pPr>
            <a:endParaRPr dirty="0">
              <a:latin typeface="Barlow Semi Condensed"/>
              <a:ea typeface="Barlow Semi Condensed"/>
              <a:cs typeface="Barlow Semi Condensed"/>
              <a:sym typeface="Barlow Semi Condensed"/>
            </a:endParaRPr>
          </a:p>
        </p:txBody>
      </p:sp>
      <p:sp>
        <p:nvSpPr>
          <p:cNvPr id="2201" name="Google Shape;2201;p40"/>
          <p:cNvSpPr txBox="1">
            <a:spLocks noGrp="1"/>
          </p:cNvSpPr>
          <p:nvPr>
            <p:ph type="subTitle" idx="6"/>
          </p:nvPr>
        </p:nvSpPr>
        <p:spPr>
          <a:xfrm>
            <a:off x="6365508" y="2308872"/>
            <a:ext cx="1973248" cy="10791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dirty="0" err="1" smtClean="0">
                <a:latin typeface="Barlow Semi Condensed"/>
                <a:ea typeface="Barlow Semi Condensed"/>
                <a:cs typeface="Barlow Semi Condensed"/>
                <a:sym typeface="Barlow Semi Condensed"/>
              </a:rPr>
              <a:t>Quản</a:t>
            </a:r>
            <a:r>
              <a:rPr lang="en-US" dirty="0" smtClean="0">
                <a:latin typeface="Barlow Semi Condensed"/>
                <a:ea typeface="Barlow Semi Condensed"/>
                <a:cs typeface="Barlow Semi Condensed"/>
                <a:sym typeface="Barlow Semi Condensed"/>
              </a:rPr>
              <a:t> </a:t>
            </a:r>
            <a:r>
              <a:rPr lang="en-US" dirty="0" err="1" smtClean="0">
                <a:latin typeface="Barlow Semi Condensed"/>
                <a:ea typeface="Barlow Semi Condensed"/>
                <a:cs typeface="Barlow Semi Condensed"/>
                <a:sym typeface="Barlow Semi Condensed"/>
              </a:rPr>
              <a:t>lí</a:t>
            </a:r>
            <a:r>
              <a:rPr lang="en-US" dirty="0" smtClean="0">
                <a:latin typeface="Barlow Semi Condensed"/>
                <a:ea typeface="Barlow Semi Condensed"/>
                <a:cs typeface="Barlow Semi Condensed"/>
                <a:sym typeface="Barlow Semi Condensed"/>
              </a:rPr>
              <a:t> </a:t>
            </a:r>
            <a:r>
              <a:rPr lang="en-US" dirty="0" err="1" smtClean="0">
                <a:latin typeface="Barlow Semi Condensed"/>
                <a:ea typeface="Barlow Semi Condensed"/>
                <a:cs typeface="Barlow Semi Condensed"/>
                <a:sym typeface="Barlow Semi Condensed"/>
              </a:rPr>
              <a:t>người</a:t>
            </a:r>
            <a:r>
              <a:rPr lang="en-US" dirty="0" smtClean="0">
                <a:latin typeface="Barlow Semi Condensed"/>
                <a:ea typeface="Barlow Semi Condensed"/>
                <a:cs typeface="Barlow Semi Condensed"/>
                <a:sym typeface="Barlow Semi Condensed"/>
              </a:rPr>
              <a:t> </a:t>
            </a:r>
            <a:r>
              <a:rPr lang="en-US" dirty="0" err="1" smtClean="0">
                <a:latin typeface="Barlow Semi Condensed"/>
                <a:ea typeface="Barlow Semi Condensed"/>
                <a:cs typeface="Barlow Semi Condensed"/>
                <a:sym typeface="Barlow Semi Condensed"/>
              </a:rPr>
              <a:t>dùng</a:t>
            </a:r>
            <a:endParaRPr lang="en-US" dirty="0" smtClean="0">
              <a:latin typeface="Barlow Semi Condensed"/>
              <a:ea typeface="Barlow Semi Condensed"/>
              <a:cs typeface="Barlow Semi Condensed"/>
              <a:sym typeface="Barlow Semi Condensed"/>
            </a:endParaRPr>
          </a:p>
          <a:p>
            <a:pPr marL="285750" lvl="0" indent="-285750" algn="l" rtl="0">
              <a:spcBef>
                <a:spcPts val="0"/>
              </a:spcBef>
              <a:spcAft>
                <a:spcPts val="0"/>
              </a:spcAft>
              <a:buFont typeface="Arial" panose="020B0604020202020204" pitchFamily="34" charset="0"/>
              <a:buChar char="•"/>
            </a:pPr>
            <a:r>
              <a:rPr lang="en-US" dirty="0" err="1" smtClean="0"/>
              <a:t>Quản</a:t>
            </a:r>
            <a:r>
              <a:rPr lang="en-US" dirty="0" smtClean="0"/>
              <a:t> </a:t>
            </a:r>
            <a:r>
              <a:rPr lang="en-US" dirty="0" err="1" smtClean="0"/>
              <a:t>lí</a:t>
            </a:r>
            <a:r>
              <a:rPr lang="en-US" dirty="0" smtClean="0"/>
              <a:t> </a:t>
            </a:r>
            <a:r>
              <a:rPr lang="en-US" dirty="0" err="1" smtClean="0"/>
              <a:t>xe</a:t>
            </a:r>
            <a:r>
              <a:rPr lang="en-US" dirty="0" smtClean="0"/>
              <a:t> </a:t>
            </a:r>
            <a:r>
              <a:rPr lang="en-US" dirty="0" err="1" smtClean="0"/>
              <a:t>hệ</a:t>
            </a:r>
            <a:r>
              <a:rPr lang="en-US" dirty="0" smtClean="0"/>
              <a:t> </a:t>
            </a:r>
            <a:r>
              <a:rPr lang="en-US" dirty="0" err="1" smtClean="0"/>
              <a:t>thống</a:t>
            </a:r>
            <a:endParaRPr lang="en-US" dirty="0" smtClean="0"/>
          </a:p>
          <a:p>
            <a:pPr marL="285750" lvl="0" indent="-285750" algn="l" rtl="0">
              <a:spcBef>
                <a:spcPts val="0"/>
              </a:spcBef>
              <a:spcAft>
                <a:spcPts val="0"/>
              </a:spcAft>
              <a:buFont typeface="Arial" panose="020B0604020202020204" pitchFamily="34" charset="0"/>
              <a:buChar char="•"/>
            </a:pPr>
            <a:r>
              <a:rPr lang="en-US" dirty="0" err="1" smtClean="0">
                <a:latin typeface="Barlow Semi Condensed"/>
                <a:ea typeface="Barlow Semi Condensed"/>
                <a:cs typeface="Barlow Semi Condensed"/>
                <a:sym typeface="Barlow Semi Condensed"/>
              </a:rPr>
              <a:t>Quản</a:t>
            </a:r>
            <a:r>
              <a:rPr lang="en-US" dirty="0" smtClean="0">
                <a:latin typeface="Barlow Semi Condensed"/>
                <a:ea typeface="Barlow Semi Condensed"/>
                <a:cs typeface="Barlow Semi Condensed"/>
                <a:sym typeface="Barlow Semi Condensed"/>
              </a:rPr>
              <a:t> </a:t>
            </a:r>
            <a:r>
              <a:rPr lang="en-US" dirty="0" err="1" smtClean="0">
                <a:latin typeface="Barlow Semi Condensed"/>
                <a:ea typeface="Barlow Semi Condensed"/>
                <a:cs typeface="Barlow Semi Condensed"/>
                <a:sym typeface="Barlow Semi Condensed"/>
              </a:rPr>
              <a:t>lí</a:t>
            </a:r>
            <a:r>
              <a:rPr lang="en-US" dirty="0" smtClean="0">
                <a:latin typeface="Barlow Semi Condensed"/>
                <a:ea typeface="Barlow Semi Condensed"/>
                <a:cs typeface="Barlow Semi Condensed"/>
                <a:sym typeface="Barlow Semi Condensed"/>
              </a:rPr>
              <a:t> </a:t>
            </a:r>
            <a:r>
              <a:rPr lang="en-US" dirty="0" err="1" smtClean="0">
                <a:latin typeface="Barlow Semi Condensed"/>
                <a:ea typeface="Barlow Semi Condensed"/>
                <a:cs typeface="Barlow Semi Condensed"/>
                <a:sym typeface="Barlow Semi Condensed"/>
              </a:rPr>
              <a:t>ảnh</a:t>
            </a:r>
            <a:r>
              <a:rPr lang="en-US" dirty="0" smtClean="0">
                <a:latin typeface="Barlow Semi Condensed"/>
                <a:ea typeface="Barlow Semi Condensed"/>
                <a:cs typeface="Barlow Semi Condensed"/>
                <a:sym typeface="Barlow Semi Condensed"/>
              </a:rPr>
              <a:t> banner</a:t>
            </a:r>
            <a:endParaRPr dirty="0">
              <a:latin typeface="Barlow Semi Condensed"/>
              <a:ea typeface="Barlow Semi Condensed"/>
              <a:cs typeface="Barlow Semi Condensed"/>
              <a:sym typeface="Barlow Semi Condensed"/>
            </a:endParaRPr>
          </a:p>
        </p:txBody>
      </p:sp>
      <p:grpSp>
        <p:nvGrpSpPr>
          <p:cNvPr id="41" name="Google Shape;14494;p78"/>
          <p:cNvGrpSpPr/>
          <p:nvPr/>
        </p:nvGrpSpPr>
        <p:grpSpPr>
          <a:xfrm>
            <a:off x="4328286" y="1241964"/>
            <a:ext cx="732423" cy="636275"/>
            <a:chOff x="-52906030" y="2293950"/>
            <a:chExt cx="317425" cy="319000"/>
          </a:xfrm>
          <a:solidFill>
            <a:schemeClr val="accent1"/>
          </a:solidFill>
        </p:grpSpPr>
        <p:sp>
          <p:nvSpPr>
            <p:cNvPr id="42" name="Google Shape;14495;p78"/>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3" name="Google Shape;14496;p78"/>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4" name="Google Shape;14497;p78"/>
            <p:cNvSpPr/>
            <p:nvPr/>
          </p:nvSpPr>
          <p:spPr>
            <a:xfrm>
              <a:off x="-52906030"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grpSp>
        <p:nvGrpSpPr>
          <p:cNvPr id="45" name="Google Shape;14034;p77"/>
          <p:cNvGrpSpPr/>
          <p:nvPr/>
        </p:nvGrpSpPr>
        <p:grpSpPr>
          <a:xfrm>
            <a:off x="7012947" y="1218508"/>
            <a:ext cx="651373" cy="647928"/>
            <a:chOff x="1412450" y="1954475"/>
            <a:chExt cx="297750" cy="296175"/>
          </a:xfrm>
          <a:solidFill>
            <a:schemeClr val="accent1"/>
          </a:solidFill>
        </p:grpSpPr>
        <p:sp>
          <p:nvSpPr>
            <p:cNvPr id="46" name="Google Shape;14035;p77"/>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7" name="Google Shape;14036;p77"/>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grpSp>
        <p:nvGrpSpPr>
          <p:cNvPr id="48" name="Google Shape;14069;p77"/>
          <p:cNvGrpSpPr/>
          <p:nvPr/>
        </p:nvGrpSpPr>
        <p:grpSpPr>
          <a:xfrm>
            <a:off x="1694597" y="1241964"/>
            <a:ext cx="599193" cy="597624"/>
            <a:chOff x="3599700" y="1954475"/>
            <a:chExt cx="296175" cy="295400"/>
          </a:xfrm>
          <a:solidFill>
            <a:schemeClr val="accent1"/>
          </a:solidFill>
        </p:grpSpPr>
        <p:sp>
          <p:nvSpPr>
            <p:cNvPr id="49" name="Google Shape;14070;p77"/>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0" name="Google Shape;14071;p77"/>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1" name="Google Shape;14072;p77"/>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cxnSp>
        <p:nvCxnSpPr>
          <p:cNvPr id="3" name="Straight Arrow Connector 2"/>
          <p:cNvCxnSpPr>
            <a:stCxn id="2196" idx="1"/>
            <a:endCxn id="2197" idx="3"/>
          </p:cNvCxnSpPr>
          <p:nvPr/>
        </p:nvCxnSpPr>
        <p:spPr>
          <a:xfrm flipH="1">
            <a:off x="2837519" y="2059021"/>
            <a:ext cx="905148" cy="0"/>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p:cNvCxnSpPr>
            <a:stCxn id="2198" idx="1"/>
            <a:endCxn id="2196" idx="3"/>
          </p:cNvCxnSpPr>
          <p:nvPr/>
        </p:nvCxnSpPr>
        <p:spPr>
          <a:xfrm flipH="1">
            <a:off x="5507567" y="2059021"/>
            <a:ext cx="896004" cy="0"/>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2978529" y="1848497"/>
            <a:ext cx="665018" cy="261610"/>
          </a:xfrm>
          <a:prstGeom prst="rect">
            <a:avLst/>
          </a:prstGeom>
          <a:noFill/>
        </p:spPr>
        <p:txBody>
          <a:bodyPr wrap="square" rtlCol="0">
            <a:spAutoFit/>
          </a:bodyPr>
          <a:lstStyle/>
          <a:p>
            <a:r>
              <a:rPr lang="en-US" sz="1100" dirty="0" err="1" smtClean="0">
                <a:latin typeface="Barlow Semi Condensed" panose="020B0604020202020204" charset="0"/>
              </a:rPr>
              <a:t>Kế</a:t>
            </a:r>
            <a:r>
              <a:rPr lang="en-US" sz="1100" dirty="0" smtClean="0">
                <a:latin typeface="Barlow Semi Condensed" panose="020B0604020202020204" charset="0"/>
              </a:rPr>
              <a:t> </a:t>
            </a:r>
            <a:r>
              <a:rPr lang="en-US" sz="1100" dirty="0" err="1" smtClean="0">
                <a:latin typeface="Barlow Semi Condensed" panose="020B0604020202020204" charset="0"/>
              </a:rPr>
              <a:t>thừa</a:t>
            </a:r>
            <a:endParaRPr lang="en-US" sz="1100" dirty="0">
              <a:latin typeface="Barlow Semi Condensed" panose="020B0604020202020204" charset="0"/>
            </a:endParaRPr>
          </a:p>
        </p:txBody>
      </p:sp>
      <p:sp>
        <p:nvSpPr>
          <p:cNvPr id="84" name="TextBox 83"/>
          <p:cNvSpPr txBox="1"/>
          <p:nvPr/>
        </p:nvSpPr>
        <p:spPr>
          <a:xfrm>
            <a:off x="5685982" y="1809247"/>
            <a:ext cx="665018" cy="261610"/>
          </a:xfrm>
          <a:prstGeom prst="rect">
            <a:avLst/>
          </a:prstGeom>
          <a:noFill/>
        </p:spPr>
        <p:txBody>
          <a:bodyPr wrap="square" rtlCol="0">
            <a:spAutoFit/>
          </a:bodyPr>
          <a:lstStyle/>
          <a:p>
            <a:r>
              <a:rPr lang="en-US" sz="1100" dirty="0" err="1" smtClean="0">
                <a:latin typeface="Barlow Semi Condensed" panose="020B0604020202020204" charset="0"/>
              </a:rPr>
              <a:t>Kế</a:t>
            </a:r>
            <a:r>
              <a:rPr lang="en-US" sz="1100" dirty="0" smtClean="0">
                <a:latin typeface="Barlow Semi Condensed" panose="020B0604020202020204" charset="0"/>
              </a:rPr>
              <a:t> </a:t>
            </a:r>
            <a:r>
              <a:rPr lang="en-US" sz="1100" dirty="0" err="1" smtClean="0">
                <a:latin typeface="Barlow Semi Condensed" panose="020B0604020202020204" charset="0"/>
              </a:rPr>
              <a:t>thừa</a:t>
            </a:r>
            <a:endParaRPr lang="en-US" sz="1100" dirty="0">
              <a:latin typeface="Barlow Semi Condensed" panose="020B060402020202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500"/>
                                        <p:tgtEl>
                                          <p:spTgt spid="4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97">
                                            <p:txEl>
                                              <p:pRg st="0" end="0"/>
                                            </p:txEl>
                                          </p:spTgt>
                                        </p:tgtEl>
                                        <p:attrNameLst>
                                          <p:attrName>style.visibility</p:attrName>
                                        </p:attrNameLst>
                                      </p:cBhvr>
                                      <p:to>
                                        <p:strVal val="visible"/>
                                      </p:to>
                                    </p:set>
                                    <p:animEffect transition="in" filter="fade">
                                      <p:cBhvr>
                                        <p:cTn id="10" dur="500"/>
                                        <p:tgtEl>
                                          <p:spTgt spid="2197">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2"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right)">
                                      <p:cBhvr>
                                        <p:cTn id="15" dur="500"/>
                                        <p:tgtEl>
                                          <p:spTgt spid="6"/>
                                        </p:tgtEl>
                                      </p:cBhvr>
                                    </p:animEffect>
                                  </p:childTnLst>
                                </p:cTn>
                              </p:par>
                              <p:par>
                                <p:cTn id="16" presetID="22" presetClass="entr" presetSubtype="2" fill="hold"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right)">
                                      <p:cBhvr>
                                        <p:cTn id="18" dur="500"/>
                                        <p:tgtEl>
                                          <p:spTgt spid="3"/>
                                        </p:tgtEl>
                                      </p:cBhvr>
                                    </p:animEffect>
                                  </p:childTnLst>
                                </p:cTn>
                              </p:par>
                            </p:childTnLst>
                          </p:cTn>
                        </p:par>
                        <p:par>
                          <p:cTn id="19" fill="hold">
                            <p:stCondLst>
                              <p:cond delay="500"/>
                            </p:stCondLst>
                            <p:childTnLst>
                              <p:par>
                                <p:cTn id="20" presetID="10" presetClass="entr" presetSubtype="0" fill="hold" nodeType="after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500"/>
                                        <p:tgtEl>
                                          <p:spTgt spid="4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196">
                                            <p:txEl>
                                              <p:pRg st="0" end="0"/>
                                            </p:txEl>
                                          </p:spTgt>
                                        </p:tgtEl>
                                        <p:attrNameLst>
                                          <p:attrName>style.visibility</p:attrName>
                                        </p:attrNameLst>
                                      </p:cBhvr>
                                      <p:to>
                                        <p:strVal val="visible"/>
                                      </p:to>
                                    </p:set>
                                    <p:animEffect transition="in" filter="fade">
                                      <p:cBhvr>
                                        <p:cTn id="25" dur="500"/>
                                        <p:tgtEl>
                                          <p:spTgt spid="2196">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2" fill="hold" grpId="0" nodeType="clickEffect">
                                  <p:stCondLst>
                                    <p:cond delay="0"/>
                                  </p:stCondLst>
                                  <p:childTnLst>
                                    <p:set>
                                      <p:cBhvr>
                                        <p:cTn id="29" dur="1" fill="hold">
                                          <p:stCondLst>
                                            <p:cond delay="0"/>
                                          </p:stCondLst>
                                        </p:cTn>
                                        <p:tgtEl>
                                          <p:spTgt spid="84"/>
                                        </p:tgtEl>
                                        <p:attrNameLst>
                                          <p:attrName>style.visibility</p:attrName>
                                        </p:attrNameLst>
                                      </p:cBhvr>
                                      <p:to>
                                        <p:strVal val="visible"/>
                                      </p:to>
                                    </p:set>
                                    <p:animEffect transition="in" filter="wipe(right)">
                                      <p:cBhvr>
                                        <p:cTn id="30" dur="500"/>
                                        <p:tgtEl>
                                          <p:spTgt spid="84"/>
                                        </p:tgtEl>
                                      </p:cBhvr>
                                    </p:animEffect>
                                  </p:childTnLst>
                                </p:cTn>
                              </p:par>
                              <p:par>
                                <p:cTn id="31" presetID="22" presetClass="entr" presetSubtype="2" fill="hold" nodeType="withEffect">
                                  <p:stCondLst>
                                    <p:cond delay="0"/>
                                  </p:stCondLst>
                                  <p:childTnLst>
                                    <p:set>
                                      <p:cBhvr>
                                        <p:cTn id="32" dur="1" fill="hold">
                                          <p:stCondLst>
                                            <p:cond delay="0"/>
                                          </p:stCondLst>
                                        </p:cTn>
                                        <p:tgtEl>
                                          <p:spTgt spid="80"/>
                                        </p:tgtEl>
                                        <p:attrNameLst>
                                          <p:attrName>style.visibility</p:attrName>
                                        </p:attrNameLst>
                                      </p:cBhvr>
                                      <p:to>
                                        <p:strVal val="visible"/>
                                      </p:to>
                                    </p:set>
                                    <p:animEffect transition="in" filter="wipe(right)">
                                      <p:cBhvr>
                                        <p:cTn id="33" dur="500"/>
                                        <p:tgtEl>
                                          <p:spTgt spid="80"/>
                                        </p:tgtEl>
                                      </p:cBhvr>
                                    </p:animEffect>
                                  </p:childTnLst>
                                </p:cTn>
                              </p:par>
                            </p:childTnLst>
                          </p:cTn>
                        </p:par>
                        <p:par>
                          <p:cTn id="34" fill="hold">
                            <p:stCondLst>
                              <p:cond delay="500"/>
                            </p:stCondLst>
                            <p:childTnLst>
                              <p:par>
                                <p:cTn id="35" presetID="10" presetClass="entr" presetSubtype="0" fill="hold" nodeType="afterEffect">
                                  <p:stCondLst>
                                    <p:cond delay="0"/>
                                  </p:stCondLst>
                                  <p:childTnLst>
                                    <p:set>
                                      <p:cBhvr>
                                        <p:cTn id="36" dur="1" fill="hold">
                                          <p:stCondLst>
                                            <p:cond delay="0"/>
                                          </p:stCondLst>
                                        </p:cTn>
                                        <p:tgtEl>
                                          <p:spTgt spid="45"/>
                                        </p:tgtEl>
                                        <p:attrNameLst>
                                          <p:attrName>style.visibility</p:attrName>
                                        </p:attrNameLst>
                                      </p:cBhvr>
                                      <p:to>
                                        <p:strVal val="visible"/>
                                      </p:to>
                                    </p:set>
                                    <p:animEffect transition="in" filter="fade">
                                      <p:cBhvr>
                                        <p:cTn id="37" dur="500"/>
                                        <p:tgtEl>
                                          <p:spTgt spid="45"/>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198">
                                            <p:txEl>
                                              <p:pRg st="0" end="0"/>
                                            </p:txEl>
                                          </p:spTgt>
                                        </p:tgtEl>
                                        <p:attrNameLst>
                                          <p:attrName>style.visibility</p:attrName>
                                        </p:attrNameLst>
                                      </p:cBhvr>
                                      <p:to>
                                        <p:strVal val="visible"/>
                                      </p:to>
                                    </p:set>
                                    <p:animEffect transition="in" filter="fade">
                                      <p:cBhvr>
                                        <p:cTn id="40" dur="500"/>
                                        <p:tgtEl>
                                          <p:spTgt spid="2198">
                                            <p:txEl>
                                              <p:pRg st="0" end="0"/>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2200">
                                            <p:txEl>
                                              <p:pRg st="0" end="0"/>
                                            </p:txEl>
                                          </p:spTgt>
                                        </p:tgtEl>
                                        <p:attrNameLst>
                                          <p:attrName>style.visibility</p:attrName>
                                        </p:attrNameLst>
                                      </p:cBhvr>
                                      <p:to>
                                        <p:strVal val="visible"/>
                                      </p:to>
                                    </p:set>
                                    <p:animEffect transition="in" filter="fade">
                                      <p:cBhvr>
                                        <p:cTn id="45" dur="500"/>
                                        <p:tgtEl>
                                          <p:spTgt spid="2200">
                                            <p:txEl>
                                              <p:pRg st="0" end="0"/>
                                            </p:txEl>
                                          </p:spTgt>
                                        </p:tgtEl>
                                      </p:cBhvr>
                                    </p:animEffect>
                                  </p:childTnLst>
                                </p:cTn>
                              </p:par>
                            </p:childTnLst>
                          </p:cTn>
                        </p:par>
                        <p:par>
                          <p:cTn id="46" fill="hold">
                            <p:stCondLst>
                              <p:cond delay="500"/>
                            </p:stCondLst>
                            <p:childTnLst>
                              <p:par>
                                <p:cTn id="47" presetID="10" presetClass="entr" presetSubtype="0" fill="hold" grpId="0" nodeType="afterEffect">
                                  <p:stCondLst>
                                    <p:cond delay="0"/>
                                  </p:stCondLst>
                                  <p:childTnLst>
                                    <p:set>
                                      <p:cBhvr>
                                        <p:cTn id="48" dur="1" fill="hold">
                                          <p:stCondLst>
                                            <p:cond delay="0"/>
                                          </p:stCondLst>
                                        </p:cTn>
                                        <p:tgtEl>
                                          <p:spTgt spid="2200">
                                            <p:txEl>
                                              <p:pRg st="1" end="1"/>
                                            </p:txEl>
                                          </p:spTgt>
                                        </p:tgtEl>
                                        <p:attrNameLst>
                                          <p:attrName>style.visibility</p:attrName>
                                        </p:attrNameLst>
                                      </p:cBhvr>
                                      <p:to>
                                        <p:strVal val="visible"/>
                                      </p:to>
                                    </p:set>
                                    <p:animEffect transition="in" filter="fade">
                                      <p:cBhvr>
                                        <p:cTn id="49" dur="500"/>
                                        <p:tgtEl>
                                          <p:spTgt spid="2200">
                                            <p:txEl>
                                              <p:pRg st="1" end="1"/>
                                            </p:txEl>
                                          </p:spTgt>
                                        </p:tgtEl>
                                      </p:cBhvr>
                                    </p:animEffect>
                                  </p:childTnLst>
                                </p:cTn>
                              </p:par>
                            </p:childTnLst>
                          </p:cTn>
                        </p:par>
                        <p:par>
                          <p:cTn id="50" fill="hold">
                            <p:stCondLst>
                              <p:cond delay="1000"/>
                            </p:stCondLst>
                            <p:childTnLst>
                              <p:par>
                                <p:cTn id="51" presetID="10" presetClass="entr" presetSubtype="0" fill="hold" grpId="0" nodeType="afterEffect">
                                  <p:stCondLst>
                                    <p:cond delay="0"/>
                                  </p:stCondLst>
                                  <p:childTnLst>
                                    <p:set>
                                      <p:cBhvr>
                                        <p:cTn id="52" dur="1" fill="hold">
                                          <p:stCondLst>
                                            <p:cond delay="0"/>
                                          </p:stCondLst>
                                        </p:cTn>
                                        <p:tgtEl>
                                          <p:spTgt spid="2200">
                                            <p:txEl>
                                              <p:pRg st="2" end="2"/>
                                            </p:txEl>
                                          </p:spTgt>
                                        </p:tgtEl>
                                        <p:attrNameLst>
                                          <p:attrName>style.visibility</p:attrName>
                                        </p:attrNameLst>
                                      </p:cBhvr>
                                      <p:to>
                                        <p:strVal val="visible"/>
                                      </p:to>
                                    </p:set>
                                    <p:animEffect transition="in" filter="fade">
                                      <p:cBhvr>
                                        <p:cTn id="53" dur="500"/>
                                        <p:tgtEl>
                                          <p:spTgt spid="2200">
                                            <p:txEl>
                                              <p:pRg st="2" end="2"/>
                                            </p:txEl>
                                          </p:spTgt>
                                        </p:tgtEl>
                                      </p:cBhvr>
                                    </p:animEffect>
                                  </p:childTnLst>
                                </p:cTn>
                              </p:par>
                            </p:childTnLst>
                          </p:cTn>
                        </p:par>
                        <p:par>
                          <p:cTn id="54" fill="hold">
                            <p:stCondLst>
                              <p:cond delay="1500"/>
                            </p:stCondLst>
                            <p:childTnLst>
                              <p:par>
                                <p:cTn id="55" presetID="10" presetClass="entr" presetSubtype="0" fill="hold" grpId="0" nodeType="afterEffect">
                                  <p:stCondLst>
                                    <p:cond delay="0"/>
                                  </p:stCondLst>
                                  <p:childTnLst>
                                    <p:set>
                                      <p:cBhvr>
                                        <p:cTn id="56" dur="1" fill="hold">
                                          <p:stCondLst>
                                            <p:cond delay="0"/>
                                          </p:stCondLst>
                                        </p:cTn>
                                        <p:tgtEl>
                                          <p:spTgt spid="2200">
                                            <p:txEl>
                                              <p:pRg st="3" end="3"/>
                                            </p:txEl>
                                          </p:spTgt>
                                        </p:tgtEl>
                                        <p:attrNameLst>
                                          <p:attrName>style.visibility</p:attrName>
                                        </p:attrNameLst>
                                      </p:cBhvr>
                                      <p:to>
                                        <p:strVal val="visible"/>
                                      </p:to>
                                    </p:set>
                                    <p:animEffect transition="in" filter="fade">
                                      <p:cBhvr>
                                        <p:cTn id="57" dur="500"/>
                                        <p:tgtEl>
                                          <p:spTgt spid="2200">
                                            <p:txEl>
                                              <p:pRg st="3" end="3"/>
                                            </p:txEl>
                                          </p:spTgt>
                                        </p:tgtEl>
                                      </p:cBhvr>
                                    </p:animEffect>
                                  </p:childTnLst>
                                </p:cTn>
                              </p:par>
                            </p:childTnLst>
                          </p:cTn>
                        </p:par>
                        <p:par>
                          <p:cTn id="58" fill="hold">
                            <p:stCondLst>
                              <p:cond delay="2000"/>
                            </p:stCondLst>
                            <p:childTnLst>
                              <p:par>
                                <p:cTn id="59" presetID="10" presetClass="entr" presetSubtype="0" fill="hold" grpId="0" nodeType="afterEffect">
                                  <p:stCondLst>
                                    <p:cond delay="0"/>
                                  </p:stCondLst>
                                  <p:childTnLst>
                                    <p:set>
                                      <p:cBhvr>
                                        <p:cTn id="60" dur="1" fill="hold">
                                          <p:stCondLst>
                                            <p:cond delay="0"/>
                                          </p:stCondLst>
                                        </p:cTn>
                                        <p:tgtEl>
                                          <p:spTgt spid="2200">
                                            <p:txEl>
                                              <p:pRg st="4" end="4"/>
                                            </p:txEl>
                                          </p:spTgt>
                                        </p:tgtEl>
                                        <p:attrNameLst>
                                          <p:attrName>style.visibility</p:attrName>
                                        </p:attrNameLst>
                                      </p:cBhvr>
                                      <p:to>
                                        <p:strVal val="visible"/>
                                      </p:to>
                                    </p:set>
                                    <p:animEffect transition="in" filter="fade">
                                      <p:cBhvr>
                                        <p:cTn id="61" dur="500"/>
                                        <p:tgtEl>
                                          <p:spTgt spid="2200">
                                            <p:txEl>
                                              <p:pRg st="4" end="4"/>
                                            </p:txEl>
                                          </p:spTgt>
                                        </p:tgtEl>
                                      </p:cBhvr>
                                    </p:animEffect>
                                  </p:childTnLst>
                                </p:cTn>
                              </p:par>
                            </p:childTnLst>
                          </p:cTn>
                        </p:par>
                        <p:par>
                          <p:cTn id="62" fill="hold">
                            <p:stCondLst>
                              <p:cond delay="2500"/>
                            </p:stCondLst>
                            <p:childTnLst>
                              <p:par>
                                <p:cTn id="63" presetID="10" presetClass="entr" presetSubtype="0" fill="hold" grpId="0" nodeType="afterEffect">
                                  <p:stCondLst>
                                    <p:cond delay="0"/>
                                  </p:stCondLst>
                                  <p:childTnLst>
                                    <p:set>
                                      <p:cBhvr>
                                        <p:cTn id="64" dur="1" fill="hold">
                                          <p:stCondLst>
                                            <p:cond delay="0"/>
                                          </p:stCondLst>
                                        </p:cTn>
                                        <p:tgtEl>
                                          <p:spTgt spid="2200">
                                            <p:txEl>
                                              <p:pRg st="5" end="5"/>
                                            </p:txEl>
                                          </p:spTgt>
                                        </p:tgtEl>
                                        <p:attrNameLst>
                                          <p:attrName>style.visibility</p:attrName>
                                        </p:attrNameLst>
                                      </p:cBhvr>
                                      <p:to>
                                        <p:strVal val="visible"/>
                                      </p:to>
                                    </p:set>
                                    <p:animEffect transition="in" filter="fade">
                                      <p:cBhvr>
                                        <p:cTn id="65" dur="500"/>
                                        <p:tgtEl>
                                          <p:spTgt spid="2200">
                                            <p:txEl>
                                              <p:pRg st="5" end="5"/>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2199">
                                            <p:txEl>
                                              <p:pRg st="0" end="0"/>
                                            </p:txEl>
                                          </p:spTgt>
                                        </p:tgtEl>
                                        <p:attrNameLst>
                                          <p:attrName>style.visibility</p:attrName>
                                        </p:attrNameLst>
                                      </p:cBhvr>
                                      <p:to>
                                        <p:strVal val="visible"/>
                                      </p:to>
                                    </p:set>
                                    <p:animEffect transition="in" filter="fade">
                                      <p:cBhvr>
                                        <p:cTn id="70" dur="500"/>
                                        <p:tgtEl>
                                          <p:spTgt spid="2199">
                                            <p:txEl>
                                              <p:pRg st="0" end="0"/>
                                            </p:txEl>
                                          </p:spTgt>
                                        </p:tgtEl>
                                      </p:cBhvr>
                                    </p:animEffect>
                                  </p:childTnLst>
                                </p:cTn>
                              </p:par>
                            </p:childTnLst>
                          </p:cTn>
                        </p:par>
                        <p:par>
                          <p:cTn id="71" fill="hold">
                            <p:stCondLst>
                              <p:cond delay="500"/>
                            </p:stCondLst>
                            <p:childTnLst>
                              <p:par>
                                <p:cTn id="72" presetID="10" presetClass="entr" presetSubtype="0" fill="hold" grpId="0" nodeType="afterEffect">
                                  <p:stCondLst>
                                    <p:cond delay="0"/>
                                  </p:stCondLst>
                                  <p:childTnLst>
                                    <p:set>
                                      <p:cBhvr>
                                        <p:cTn id="73" dur="1" fill="hold">
                                          <p:stCondLst>
                                            <p:cond delay="0"/>
                                          </p:stCondLst>
                                        </p:cTn>
                                        <p:tgtEl>
                                          <p:spTgt spid="2199">
                                            <p:txEl>
                                              <p:pRg st="1" end="1"/>
                                            </p:txEl>
                                          </p:spTgt>
                                        </p:tgtEl>
                                        <p:attrNameLst>
                                          <p:attrName>style.visibility</p:attrName>
                                        </p:attrNameLst>
                                      </p:cBhvr>
                                      <p:to>
                                        <p:strVal val="visible"/>
                                      </p:to>
                                    </p:set>
                                    <p:animEffect transition="in" filter="fade">
                                      <p:cBhvr>
                                        <p:cTn id="74" dur="500"/>
                                        <p:tgtEl>
                                          <p:spTgt spid="2199">
                                            <p:txEl>
                                              <p:pRg st="1" end="1"/>
                                            </p:txEl>
                                          </p:spTgt>
                                        </p:tgtEl>
                                      </p:cBhvr>
                                    </p:animEffect>
                                  </p:childTnLst>
                                </p:cTn>
                              </p:par>
                            </p:childTnLst>
                          </p:cTn>
                        </p:par>
                        <p:par>
                          <p:cTn id="75" fill="hold">
                            <p:stCondLst>
                              <p:cond delay="1000"/>
                            </p:stCondLst>
                            <p:childTnLst>
                              <p:par>
                                <p:cTn id="76" presetID="10" presetClass="entr" presetSubtype="0" fill="hold" grpId="0" nodeType="afterEffect">
                                  <p:stCondLst>
                                    <p:cond delay="0"/>
                                  </p:stCondLst>
                                  <p:childTnLst>
                                    <p:set>
                                      <p:cBhvr>
                                        <p:cTn id="77" dur="1" fill="hold">
                                          <p:stCondLst>
                                            <p:cond delay="0"/>
                                          </p:stCondLst>
                                        </p:cTn>
                                        <p:tgtEl>
                                          <p:spTgt spid="2199">
                                            <p:txEl>
                                              <p:pRg st="2" end="2"/>
                                            </p:txEl>
                                          </p:spTgt>
                                        </p:tgtEl>
                                        <p:attrNameLst>
                                          <p:attrName>style.visibility</p:attrName>
                                        </p:attrNameLst>
                                      </p:cBhvr>
                                      <p:to>
                                        <p:strVal val="visible"/>
                                      </p:to>
                                    </p:set>
                                    <p:animEffect transition="in" filter="fade">
                                      <p:cBhvr>
                                        <p:cTn id="78" dur="500"/>
                                        <p:tgtEl>
                                          <p:spTgt spid="2199">
                                            <p:txEl>
                                              <p:pRg st="2" end="2"/>
                                            </p:txEl>
                                          </p:spTgt>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2201">
                                            <p:txEl>
                                              <p:pRg st="0" end="0"/>
                                            </p:txEl>
                                          </p:spTgt>
                                        </p:tgtEl>
                                        <p:attrNameLst>
                                          <p:attrName>style.visibility</p:attrName>
                                        </p:attrNameLst>
                                      </p:cBhvr>
                                      <p:to>
                                        <p:strVal val="visible"/>
                                      </p:to>
                                    </p:set>
                                    <p:animEffect transition="in" filter="fade">
                                      <p:cBhvr>
                                        <p:cTn id="83" dur="500"/>
                                        <p:tgtEl>
                                          <p:spTgt spid="2201">
                                            <p:txEl>
                                              <p:pRg st="0" end="0"/>
                                            </p:txEl>
                                          </p:spTgt>
                                        </p:tgtEl>
                                      </p:cBhvr>
                                    </p:animEffect>
                                  </p:childTnLst>
                                </p:cTn>
                              </p:par>
                            </p:childTnLst>
                          </p:cTn>
                        </p:par>
                        <p:par>
                          <p:cTn id="84" fill="hold">
                            <p:stCondLst>
                              <p:cond delay="500"/>
                            </p:stCondLst>
                            <p:childTnLst>
                              <p:par>
                                <p:cTn id="85" presetID="10" presetClass="entr" presetSubtype="0" fill="hold" grpId="0" nodeType="afterEffect">
                                  <p:stCondLst>
                                    <p:cond delay="0"/>
                                  </p:stCondLst>
                                  <p:childTnLst>
                                    <p:set>
                                      <p:cBhvr>
                                        <p:cTn id="86" dur="1" fill="hold">
                                          <p:stCondLst>
                                            <p:cond delay="0"/>
                                          </p:stCondLst>
                                        </p:cTn>
                                        <p:tgtEl>
                                          <p:spTgt spid="2201">
                                            <p:txEl>
                                              <p:pRg st="1" end="1"/>
                                            </p:txEl>
                                          </p:spTgt>
                                        </p:tgtEl>
                                        <p:attrNameLst>
                                          <p:attrName>style.visibility</p:attrName>
                                        </p:attrNameLst>
                                      </p:cBhvr>
                                      <p:to>
                                        <p:strVal val="visible"/>
                                      </p:to>
                                    </p:set>
                                    <p:animEffect transition="in" filter="fade">
                                      <p:cBhvr>
                                        <p:cTn id="87" dur="500"/>
                                        <p:tgtEl>
                                          <p:spTgt spid="2201">
                                            <p:txEl>
                                              <p:pRg st="1" end="1"/>
                                            </p:txEl>
                                          </p:spTgt>
                                        </p:tgtEl>
                                      </p:cBhvr>
                                    </p:animEffect>
                                  </p:childTnLst>
                                </p:cTn>
                              </p:par>
                            </p:childTnLst>
                          </p:cTn>
                        </p:par>
                        <p:par>
                          <p:cTn id="88" fill="hold">
                            <p:stCondLst>
                              <p:cond delay="1000"/>
                            </p:stCondLst>
                            <p:childTnLst>
                              <p:par>
                                <p:cTn id="89" presetID="10" presetClass="entr" presetSubtype="0" fill="hold" grpId="0" nodeType="afterEffect">
                                  <p:stCondLst>
                                    <p:cond delay="0"/>
                                  </p:stCondLst>
                                  <p:childTnLst>
                                    <p:set>
                                      <p:cBhvr>
                                        <p:cTn id="90" dur="1" fill="hold">
                                          <p:stCondLst>
                                            <p:cond delay="0"/>
                                          </p:stCondLst>
                                        </p:cTn>
                                        <p:tgtEl>
                                          <p:spTgt spid="2201">
                                            <p:txEl>
                                              <p:pRg st="2" end="2"/>
                                            </p:txEl>
                                          </p:spTgt>
                                        </p:tgtEl>
                                        <p:attrNameLst>
                                          <p:attrName>style.visibility</p:attrName>
                                        </p:attrNameLst>
                                      </p:cBhvr>
                                      <p:to>
                                        <p:strVal val="visible"/>
                                      </p:to>
                                    </p:set>
                                    <p:animEffect transition="in" filter="fade">
                                      <p:cBhvr>
                                        <p:cTn id="91" dur="500"/>
                                        <p:tgtEl>
                                          <p:spTgt spid="220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6" grpId="0" build="p"/>
      <p:bldP spid="2197" grpId="0" build="p"/>
      <p:bldP spid="2198" grpId="0" build="p"/>
      <p:bldP spid="2199" grpId="0" uiExpand="1" build="p"/>
      <p:bldP spid="2200" grpId="0" uiExpand="1" build="p"/>
      <p:bldP spid="2201" grpId="0" uiExpand="1" build="p"/>
      <p:bldP spid="6" grpId="0"/>
      <p:bldP spid="8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700" dirty="0" smtClean="0"/>
              <a:t>DEMO</a:t>
            </a:r>
            <a:endParaRPr sz="4700" dirty="0"/>
          </a:p>
        </p:txBody>
      </p:sp>
      <p:sp>
        <p:nvSpPr>
          <p:cNvPr id="2156" name="Google Shape;2156;p38"/>
          <p:cNvSpPr txBox="1">
            <a:spLocks noGrp="1"/>
          </p:cNvSpPr>
          <p:nvPr>
            <p:ph type="title" idx="2"/>
          </p:nvPr>
        </p:nvSpPr>
        <p:spPr>
          <a:xfrm>
            <a:off x="2971800" y="1161288"/>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02</a:t>
            </a:r>
            <a:endParaRPr dirty="0"/>
          </a:p>
        </p:txBody>
      </p:sp>
    </p:spTree>
    <p:extLst>
      <p:ext uri="{BB962C8B-B14F-4D97-AF65-F5344CB8AC3E}">
        <p14:creationId xmlns:p14="http://schemas.microsoft.com/office/powerpoint/2010/main" val="1342895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971800" y="2328118"/>
            <a:ext cx="3200400" cy="8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700" dirty="0" smtClean="0"/>
              <a:t>KẾT LUẬN</a:t>
            </a:r>
            <a:endParaRPr sz="4700" dirty="0"/>
          </a:p>
        </p:txBody>
      </p:sp>
      <p:sp>
        <p:nvSpPr>
          <p:cNvPr id="2156" name="Google Shape;2156;p38"/>
          <p:cNvSpPr txBox="1">
            <a:spLocks noGrp="1"/>
          </p:cNvSpPr>
          <p:nvPr>
            <p:ph type="title" idx="2"/>
          </p:nvPr>
        </p:nvSpPr>
        <p:spPr>
          <a:xfrm>
            <a:off x="2971800" y="1161288"/>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03</a:t>
            </a:r>
            <a:endParaRPr dirty="0"/>
          </a:p>
        </p:txBody>
      </p:sp>
    </p:spTree>
    <p:extLst>
      <p:ext uri="{BB962C8B-B14F-4D97-AF65-F5344CB8AC3E}">
        <p14:creationId xmlns:p14="http://schemas.microsoft.com/office/powerpoint/2010/main" val="1377469365"/>
      </p:ext>
    </p:extLst>
  </p:cSld>
  <p:clrMapOvr>
    <a:masterClrMapping/>
  </p:clrMapOvr>
  <p:transition spd="slow">
    <p:wip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41" name="Google Shape;2224;p41"/>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Kết quả đạt được</a:t>
            </a:r>
            <a:endParaRPr dirty="0"/>
          </a:p>
        </p:txBody>
      </p:sp>
      <p:sp>
        <p:nvSpPr>
          <p:cNvPr id="242" name="Google Shape;2226;p41"/>
          <p:cNvSpPr txBox="1">
            <a:spLocks noGrp="1"/>
          </p:cNvSpPr>
          <p:nvPr>
            <p:ph type="subTitle" idx="2"/>
          </p:nvPr>
        </p:nvSpPr>
        <p:spPr>
          <a:xfrm>
            <a:off x="1449030" y="1511514"/>
            <a:ext cx="4460297" cy="5770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smtClean="0">
                <a:solidFill>
                  <a:schemeClr val="dk2"/>
                </a:solidFill>
                <a:latin typeface="Barlow Semi Condensed"/>
                <a:ea typeface="Barlow Semi Condensed"/>
                <a:cs typeface="Barlow Semi Condensed"/>
                <a:sym typeface="Barlow Semi Condensed"/>
              </a:rPr>
              <a:t>Làm chủ được các công nghệ đã sử dụng trong đồ án</a:t>
            </a:r>
            <a:endParaRPr dirty="0">
              <a:latin typeface="Barlow Semi Condensed"/>
              <a:ea typeface="Barlow Semi Condensed"/>
              <a:cs typeface="Barlow Semi Condensed"/>
              <a:sym typeface="Barlow Semi Condensed"/>
            </a:endParaRPr>
          </a:p>
        </p:txBody>
      </p:sp>
      <p:sp>
        <p:nvSpPr>
          <p:cNvPr id="243" name="Google Shape;2225;p41"/>
          <p:cNvSpPr txBox="1">
            <a:spLocks noGrp="1"/>
          </p:cNvSpPr>
          <p:nvPr>
            <p:ph type="subTitle" idx="1"/>
          </p:nvPr>
        </p:nvSpPr>
        <p:spPr>
          <a:xfrm>
            <a:off x="1070387" y="954832"/>
            <a:ext cx="19452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smtClean="0">
                <a:solidFill>
                  <a:schemeClr val="accent1"/>
                </a:solidFill>
              </a:rPr>
              <a:t>Về kiến thức </a:t>
            </a:r>
            <a:endParaRPr sz="2400" dirty="0"/>
          </a:p>
        </p:txBody>
      </p:sp>
      <p:pic>
        <p:nvPicPr>
          <p:cNvPr id="244" name="Picture 24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5412" y="2559896"/>
            <a:ext cx="784857" cy="470914"/>
          </a:xfrm>
          <a:prstGeom prst="rect">
            <a:avLst/>
          </a:prstGeom>
        </p:spPr>
      </p:pic>
      <p:pic>
        <p:nvPicPr>
          <p:cNvPr id="9" name="Picture 8"/>
          <p:cNvPicPr>
            <a:picLocks noChangeAspect="1"/>
          </p:cNvPicPr>
          <p:nvPr/>
        </p:nvPicPr>
        <p:blipFill>
          <a:blip r:embed="rId4"/>
          <a:stretch>
            <a:fillRect/>
          </a:stretch>
        </p:blipFill>
        <p:spPr>
          <a:xfrm>
            <a:off x="3175698" y="3346024"/>
            <a:ext cx="796495" cy="935016"/>
          </a:xfrm>
          <a:prstGeom prst="rect">
            <a:avLst/>
          </a:prstGeom>
        </p:spPr>
      </p:pic>
      <p:pic>
        <p:nvPicPr>
          <p:cNvPr id="10" name="Picture 9"/>
          <p:cNvPicPr>
            <a:picLocks noChangeAspect="1"/>
          </p:cNvPicPr>
          <p:nvPr/>
        </p:nvPicPr>
        <p:blipFill>
          <a:blip r:embed="rId5"/>
          <a:stretch>
            <a:fillRect/>
          </a:stretch>
        </p:blipFill>
        <p:spPr>
          <a:xfrm>
            <a:off x="3972193" y="2655550"/>
            <a:ext cx="1162050" cy="295275"/>
          </a:xfrm>
          <a:prstGeom prst="rect">
            <a:avLst/>
          </a:prstGeom>
        </p:spPr>
      </p:pic>
      <p:pic>
        <p:nvPicPr>
          <p:cNvPr id="11" name="Picture 10"/>
          <p:cNvPicPr>
            <a:picLocks noChangeAspect="1"/>
          </p:cNvPicPr>
          <p:nvPr/>
        </p:nvPicPr>
        <p:blipFill>
          <a:blip r:embed="rId6"/>
          <a:stretch>
            <a:fillRect/>
          </a:stretch>
        </p:blipFill>
        <p:spPr>
          <a:xfrm>
            <a:off x="1402879" y="3160657"/>
            <a:ext cx="997636" cy="958513"/>
          </a:xfrm>
          <a:prstGeom prst="rect">
            <a:avLst/>
          </a:prstGeom>
        </p:spPr>
      </p:pic>
      <p:pic>
        <p:nvPicPr>
          <p:cNvPr id="1026" name="Picture 2" descr="Tập tin:Bootstrap logo.svg – Wikipedia tiếng Việt"/>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977472" y="3507894"/>
            <a:ext cx="767092" cy="61127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GitHub - about, prices, reviews 2025 - Netolink"/>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297295" y="2950825"/>
            <a:ext cx="1757045" cy="175704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Eclipse Logo PNG Transparent &amp; SVG Vector - Freebie Supply"/>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909327" y="2606817"/>
            <a:ext cx="529205" cy="49613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3">
                                            <p:txEl>
                                              <p:pRg st="0" end="0"/>
                                            </p:txEl>
                                          </p:spTgt>
                                        </p:tgtEl>
                                        <p:attrNameLst>
                                          <p:attrName>style.visibility</p:attrName>
                                        </p:attrNameLst>
                                      </p:cBhvr>
                                      <p:to>
                                        <p:strVal val="visible"/>
                                      </p:to>
                                    </p:set>
                                    <p:animEffect transition="in" filter="fade">
                                      <p:cBhvr>
                                        <p:cTn id="7" dur="500"/>
                                        <p:tgtEl>
                                          <p:spTgt spid="24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42">
                                            <p:txEl>
                                              <p:pRg st="0" end="0"/>
                                            </p:txEl>
                                          </p:spTgt>
                                        </p:tgtEl>
                                        <p:attrNameLst>
                                          <p:attrName>style.visibility</p:attrName>
                                        </p:attrNameLst>
                                      </p:cBhvr>
                                      <p:to>
                                        <p:strVal val="visible"/>
                                      </p:to>
                                    </p:set>
                                    <p:animEffect transition="in" filter="wipe(left)">
                                      <p:cBhvr>
                                        <p:cTn id="12" dur="500"/>
                                        <p:tgtEl>
                                          <p:spTgt spid="242">
                                            <p:txEl>
                                              <p:pRg st="0" end="0"/>
                                            </p:txEl>
                                          </p:spTgt>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244"/>
                                        </p:tgtEl>
                                        <p:attrNameLst>
                                          <p:attrName>style.visibility</p:attrName>
                                        </p:attrNameLst>
                                      </p:cBhvr>
                                      <p:to>
                                        <p:strVal val="visible"/>
                                      </p:to>
                                    </p:set>
                                    <p:animEffect transition="in" filter="fade">
                                      <p:cBhvr>
                                        <p:cTn id="16" dur="500"/>
                                        <p:tgtEl>
                                          <p:spTgt spid="244"/>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par>
                          <p:cTn id="21" fill="hold">
                            <p:stCondLst>
                              <p:cond delay="1500"/>
                            </p:stCondLst>
                            <p:childTnLst>
                              <p:par>
                                <p:cTn id="22" presetID="10" presetClass="entr" presetSubtype="0" fill="hold" nodeType="afterEffect">
                                  <p:stCondLst>
                                    <p:cond delay="0"/>
                                  </p:stCondLst>
                                  <p:childTnLst>
                                    <p:set>
                                      <p:cBhvr>
                                        <p:cTn id="23" dur="1" fill="hold">
                                          <p:stCondLst>
                                            <p:cond delay="0"/>
                                          </p:stCondLst>
                                        </p:cTn>
                                        <p:tgtEl>
                                          <p:spTgt spid="1028"/>
                                        </p:tgtEl>
                                        <p:attrNameLst>
                                          <p:attrName>style.visibility</p:attrName>
                                        </p:attrNameLst>
                                      </p:cBhvr>
                                      <p:to>
                                        <p:strVal val="visible"/>
                                      </p:to>
                                    </p:set>
                                    <p:animEffect transition="in" filter="fade">
                                      <p:cBhvr>
                                        <p:cTn id="24" dur="500"/>
                                        <p:tgtEl>
                                          <p:spTgt spid="1028"/>
                                        </p:tgtEl>
                                      </p:cBhvr>
                                    </p:animEffect>
                                  </p:childTnLst>
                                </p:cTn>
                              </p:par>
                            </p:childTnLst>
                          </p:cTn>
                        </p:par>
                        <p:par>
                          <p:cTn id="25" fill="hold">
                            <p:stCondLst>
                              <p:cond delay="2000"/>
                            </p:stCondLst>
                            <p:childTnLst>
                              <p:par>
                                <p:cTn id="26" presetID="10" presetClass="entr" presetSubtype="0" fill="hold" nodeType="afterEffect">
                                  <p:stCondLst>
                                    <p:cond delay="0"/>
                                  </p:stCondLst>
                                  <p:childTnLst>
                                    <p:set>
                                      <p:cBhvr>
                                        <p:cTn id="27" dur="1" fill="hold">
                                          <p:stCondLst>
                                            <p:cond delay="0"/>
                                          </p:stCondLst>
                                        </p:cTn>
                                        <p:tgtEl>
                                          <p:spTgt spid="1030"/>
                                        </p:tgtEl>
                                        <p:attrNameLst>
                                          <p:attrName>style.visibility</p:attrName>
                                        </p:attrNameLst>
                                      </p:cBhvr>
                                      <p:to>
                                        <p:strVal val="visible"/>
                                      </p:to>
                                    </p:set>
                                    <p:animEffect transition="in" filter="fade">
                                      <p:cBhvr>
                                        <p:cTn id="28" dur="500"/>
                                        <p:tgtEl>
                                          <p:spTgt spid="1030"/>
                                        </p:tgtEl>
                                      </p:cBhvr>
                                    </p:animEffect>
                                  </p:childTnLst>
                                </p:cTn>
                              </p:par>
                            </p:childTnLst>
                          </p:cTn>
                        </p:par>
                        <p:par>
                          <p:cTn id="29" fill="hold">
                            <p:stCondLst>
                              <p:cond delay="2500"/>
                            </p:stCondLst>
                            <p:childTnLst>
                              <p:par>
                                <p:cTn id="30" presetID="10" presetClass="entr" presetSubtype="0" fill="hold" nodeType="afterEffect">
                                  <p:stCondLst>
                                    <p:cond delay="0"/>
                                  </p:stCondLst>
                                  <p:childTnLst>
                                    <p:set>
                                      <p:cBhvr>
                                        <p:cTn id="31" dur="1" fill="hold">
                                          <p:stCondLst>
                                            <p:cond delay="0"/>
                                          </p:stCondLst>
                                        </p:cTn>
                                        <p:tgtEl>
                                          <p:spTgt spid="1026"/>
                                        </p:tgtEl>
                                        <p:attrNameLst>
                                          <p:attrName>style.visibility</p:attrName>
                                        </p:attrNameLst>
                                      </p:cBhvr>
                                      <p:to>
                                        <p:strVal val="visible"/>
                                      </p:to>
                                    </p:set>
                                    <p:animEffect transition="in" filter="fade">
                                      <p:cBhvr>
                                        <p:cTn id="32" dur="500"/>
                                        <p:tgtEl>
                                          <p:spTgt spid="1026"/>
                                        </p:tgtEl>
                                      </p:cBhvr>
                                    </p:animEffect>
                                  </p:childTnLst>
                                </p:cTn>
                              </p:par>
                            </p:childTnLst>
                          </p:cTn>
                        </p:par>
                        <p:par>
                          <p:cTn id="33" fill="hold">
                            <p:stCondLst>
                              <p:cond delay="3000"/>
                            </p:stCondLst>
                            <p:childTnLst>
                              <p:par>
                                <p:cTn id="34" presetID="10" presetClass="entr" presetSubtype="0" fill="hold" nodeType="after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fade">
                                      <p:cBhvr>
                                        <p:cTn id="36" dur="500"/>
                                        <p:tgtEl>
                                          <p:spTgt spid="9"/>
                                        </p:tgtEl>
                                      </p:cBhvr>
                                    </p:animEffect>
                                  </p:childTnLst>
                                </p:cTn>
                              </p:par>
                            </p:childTnLst>
                          </p:cTn>
                        </p:par>
                        <p:par>
                          <p:cTn id="37" fill="hold">
                            <p:stCondLst>
                              <p:cond delay="3500"/>
                            </p:stCondLst>
                            <p:childTnLst>
                              <p:par>
                                <p:cTn id="38" presetID="10" presetClass="entr" presetSubtype="0" fill="hold" nodeType="after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2" grpId="0" build="p"/>
      <p:bldP spid="24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1692" y="1946591"/>
            <a:ext cx="1521480" cy="1521480"/>
          </a:xfrm>
          <a:prstGeom prst="rect">
            <a:avLst/>
          </a:prstGeom>
        </p:spPr>
      </p:pic>
      <p:sp>
        <p:nvSpPr>
          <p:cNvPr id="18" name="Google Shape;2226;p41"/>
          <p:cNvSpPr txBox="1">
            <a:spLocks noGrp="1"/>
          </p:cNvSpPr>
          <p:nvPr>
            <p:ph type="subTitle" idx="2"/>
          </p:nvPr>
        </p:nvSpPr>
        <p:spPr>
          <a:xfrm>
            <a:off x="1108244" y="3239058"/>
            <a:ext cx="1788375" cy="577001"/>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600" dirty="0" smtClean="0">
                <a:solidFill>
                  <a:schemeClr val="dk2"/>
                </a:solidFill>
                <a:latin typeface="Barlow Semi Condensed"/>
                <a:ea typeface="Barlow Semi Condensed"/>
                <a:cs typeface="Barlow Semi Condensed"/>
                <a:sym typeface="Barlow Semi Condensed"/>
              </a:rPr>
              <a:t>Kỹ năng quản lý thời gian </a:t>
            </a:r>
            <a:endParaRPr dirty="0">
              <a:latin typeface="Barlow Semi Condensed"/>
              <a:ea typeface="Barlow Semi Condensed"/>
              <a:cs typeface="Barlow Semi Condensed"/>
              <a:sym typeface="Barlow Semi Condensed"/>
            </a:endParaRPr>
          </a:p>
        </p:txBody>
      </p:sp>
      <p:sp>
        <p:nvSpPr>
          <p:cNvPr id="241" name="Google Shape;2224;p41"/>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Kết quả đạt được</a:t>
            </a:r>
            <a:endParaRPr dirty="0"/>
          </a:p>
        </p:txBody>
      </p:sp>
      <p:sp>
        <p:nvSpPr>
          <p:cNvPr id="242" name="Google Shape;2226;p41"/>
          <p:cNvSpPr txBox="1">
            <a:spLocks noGrp="1"/>
          </p:cNvSpPr>
          <p:nvPr>
            <p:ph type="subTitle" idx="2"/>
          </p:nvPr>
        </p:nvSpPr>
        <p:spPr>
          <a:xfrm>
            <a:off x="1449030" y="1511514"/>
            <a:ext cx="5477550" cy="5770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smtClean="0">
                <a:solidFill>
                  <a:schemeClr val="dk2"/>
                </a:solidFill>
                <a:latin typeface="Barlow Semi Condensed"/>
                <a:ea typeface="Barlow Semi Condensed"/>
                <a:cs typeface="Barlow Semi Condensed"/>
                <a:sym typeface="Barlow Semi Condensed"/>
              </a:rPr>
              <a:t>Học được một số kỹ năng làm việc và ứng dụng được vào thực tế </a:t>
            </a:r>
            <a:endParaRPr dirty="0">
              <a:latin typeface="Barlow Semi Condensed"/>
              <a:ea typeface="Barlow Semi Condensed"/>
              <a:cs typeface="Barlow Semi Condensed"/>
              <a:sym typeface="Barlow Semi Condensed"/>
            </a:endParaRPr>
          </a:p>
        </p:txBody>
      </p:sp>
      <p:sp>
        <p:nvSpPr>
          <p:cNvPr id="243" name="Google Shape;2225;p41"/>
          <p:cNvSpPr txBox="1">
            <a:spLocks noGrp="1"/>
          </p:cNvSpPr>
          <p:nvPr>
            <p:ph type="subTitle" idx="1"/>
          </p:nvPr>
        </p:nvSpPr>
        <p:spPr>
          <a:xfrm>
            <a:off x="1070386" y="954832"/>
            <a:ext cx="2328133"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smtClean="0"/>
              <a:t>Kỹ năng làm việc</a:t>
            </a:r>
            <a:endParaRPr sz="2400" dirty="0"/>
          </a:p>
        </p:txBody>
      </p:sp>
      <p:sp>
        <p:nvSpPr>
          <p:cNvPr id="19" name="Google Shape;2226;p41"/>
          <p:cNvSpPr txBox="1">
            <a:spLocks noGrp="1"/>
          </p:cNvSpPr>
          <p:nvPr>
            <p:ph type="subTitle" idx="2"/>
          </p:nvPr>
        </p:nvSpPr>
        <p:spPr>
          <a:xfrm>
            <a:off x="3341933" y="3272382"/>
            <a:ext cx="1339890" cy="458026"/>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600" dirty="0" smtClean="0">
                <a:solidFill>
                  <a:schemeClr val="dk2"/>
                </a:solidFill>
                <a:latin typeface="Barlow Semi Condensed"/>
                <a:ea typeface="Barlow Semi Condensed"/>
                <a:cs typeface="Barlow Semi Condensed"/>
                <a:sym typeface="Barlow Semi Condensed"/>
              </a:rPr>
              <a:t>Quản lí source</a:t>
            </a:r>
            <a:endParaRPr dirty="0">
              <a:latin typeface="Barlow Semi Condensed"/>
              <a:ea typeface="Barlow Semi Condensed"/>
              <a:cs typeface="Barlow Semi Condensed"/>
              <a:sym typeface="Barlow Semi Condensed"/>
            </a:endParaRPr>
          </a:p>
        </p:txBody>
      </p:sp>
      <p:sp>
        <p:nvSpPr>
          <p:cNvPr id="20" name="Google Shape;2226;p41"/>
          <p:cNvSpPr txBox="1">
            <a:spLocks noGrp="1"/>
          </p:cNvSpPr>
          <p:nvPr>
            <p:ph type="subTitle" idx="2"/>
          </p:nvPr>
        </p:nvSpPr>
        <p:spPr>
          <a:xfrm>
            <a:off x="6667500" y="3095662"/>
            <a:ext cx="1607819" cy="744818"/>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err="1" smtClean="0">
                <a:solidFill>
                  <a:schemeClr val="tx1"/>
                </a:solidFill>
                <a:latin typeface="Barlow Semi Condensed"/>
                <a:ea typeface="Barlow Semi Condensed"/>
                <a:cs typeface="Barlow Semi Condensed"/>
                <a:sym typeface="Barlow Semi Condensed"/>
              </a:rPr>
              <a:t>Tìm</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kiếm</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và</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khắc</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phục</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lỗi</a:t>
            </a:r>
            <a:r>
              <a:rPr lang="en-US" dirty="0" smtClean="0">
                <a:solidFill>
                  <a:schemeClr val="tx1"/>
                </a:solidFill>
                <a:latin typeface="Barlow Semi Condensed"/>
                <a:ea typeface="Barlow Semi Condensed"/>
                <a:cs typeface="Barlow Semi Condensed"/>
                <a:sym typeface="Barlow Semi Condensed"/>
              </a:rPr>
              <a:t> (debug)</a:t>
            </a:r>
            <a:endParaRPr dirty="0">
              <a:solidFill>
                <a:schemeClr val="tx1"/>
              </a:solidFill>
              <a:latin typeface="Barlow Semi Condensed"/>
              <a:ea typeface="Barlow Semi Condensed"/>
              <a:cs typeface="Barlow Semi Condensed"/>
              <a:sym typeface="Barlow Semi Condensed"/>
            </a:endParaRPr>
          </a:p>
        </p:txBody>
      </p:sp>
      <p:grpSp>
        <p:nvGrpSpPr>
          <p:cNvPr id="21" name="Google Shape;15277;p81"/>
          <p:cNvGrpSpPr/>
          <p:nvPr/>
        </p:nvGrpSpPr>
        <p:grpSpPr>
          <a:xfrm>
            <a:off x="7101840" y="2263140"/>
            <a:ext cx="701040" cy="650978"/>
            <a:chOff x="6790450" y="3119050"/>
            <a:chExt cx="262750" cy="260675"/>
          </a:xfrm>
        </p:grpSpPr>
        <p:sp>
          <p:nvSpPr>
            <p:cNvPr id="22" name="Google Shape;15278;p81"/>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5279;p81"/>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8" name="Picture 10" descr="Git - Logo Download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51565" y="2220135"/>
            <a:ext cx="920627" cy="920627"/>
          </a:xfrm>
          <a:prstGeom prst="rect">
            <a:avLst/>
          </a:prstGeom>
          <a:noFill/>
          <a:extLst>
            <a:ext uri="{909E8E84-426E-40DD-AFC4-6F175D3DCCD1}">
              <a14:hiddenFill xmlns:a14="http://schemas.microsoft.com/office/drawing/2010/main">
                <a:solidFill>
                  <a:srgbClr val="FFFFFF"/>
                </a:solidFill>
              </a14:hiddenFill>
            </a:ext>
          </a:extLst>
        </p:spPr>
      </p:pic>
      <p:grpSp>
        <p:nvGrpSpPr>
          <p:cNvPr id="29" name="Google Shape;15095;p81"/>
          <p:cNvGrpSpPr/>
          <p:nvPr/>
        </p:nvGrpSpPr>
        <p:grpSpPr>
          <a:xfrm>
            <a:off x="5535433" y="2349690"/>
            <a:ext cx="670423" cy="661516"/>
            <a:chOff x="-6713450" y="2397900"/>
            <a:chExt cx="295375" cy="291450"/>
          </a:xfrm>
        </p:grpSpPr>
        <p:sp>
          <p:nvSpPr>
            <p:cNvPr id="30" name="Google Shape;15096;p81"/>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5097;p81"/>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 name="Google Shape;2226;p41"/>
          <p:cNvSpPr txBox="1">
            <a:spLocks noGrp="1"/>
          </p:cNvSpPr>
          <p:nvPr>
            <p:ph type="subTitle" idx="2"/>
          </p:nvPr>
        </p:nvSpPr>
        <p:spPr>
          <a:xfrm>
            <a:off x="5070769" y="3272382"/>
            <a:ext cx="1584731" cy="819558"/>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smtClean="0">
                <a:solidFill>
                  <a:schemeClr val="tx1"/>
                </a:solidFill>
                <a:latin typeface="Barlow Semi Condensed"/>
                <a:ea typeface="Barlow Semi Condensed"/>
                <a:cs typeface="Barlow Semi Condensed"/>
                <a:sym typeface="Barlow Semi Condensed"/>
              </a:rPr>
              <a:t>Research, </a:t>
            </a:r>
            <a:r>
              <a:rPr lang="en-US" dirty="0" err="1">
                <a:solidFill>
                  <a:schemeClr val="tx1"/>
                </a:solidFill>
                <a:latin typeface="Barlow Semi Condensed"/>
                <a:ea typeface="Barlow Semi Condensed"/>
                <a:cs typeface="Barlow Semi Condensed"/>
                <a:sym typeface="Barlow Semi Condensed"/>
              </a:rPr>
              <a:t>t</a:t>
            </a:r>
            <a:r>
              <a:rPr lang="en-US" dirty="0" err="1" smtClean="0">
                <a:solidFill>
                  <a:schemeClr val="tx1"/>
                </a:solidFill>
                <a:latin typeface="Barlow Semi Condensed"/>
                <a:ea typeface="Barlow Semi Condensed"/>
                <a:cs typeface="Barlow Semi Condensed"/>
                <a:sym typeface="Barlow Semi Condensed"/>
              </a:rPr>
              <a:t>ìm</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hiểu</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công</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nghệ</a:t>
            </a:r>
            <a:r>
              <a:rPr lang="en-US" dirty="0" smtClean="0">
                <a:solidFill>
                  <a:schemeClr val="tx1"/>
                </a:solidFill>
                <a:latin typeface="Barlow Semi Condensed"/>
                <a:ea typeface="Barlow Semi Condensed"/>
                <a:cs typeface="Barlow Semi Condensed"/>
                <a:sym typeface="Barlow Semi Condensed"/>
              </a:rPr>
              <a:t> </a:t>
            </a:r>
            <a:endParaRPr dirty="0">
              <a:solidFill>
                <a:schemeClr val="tx1"/>
              </a:solidFill>
              <a:latin typeface="Barlow Semi Condensed"/>
              <a:ea typeface="Barlow Semi Condensed"/>
              <a:cs typeface="Barlow Semi Condensed"/>
              <a:sym typeface="Barlow Semi Condensed"/>
            </a:endParaRPr>
          </a:p>
        </p:txBody>
      </p:sp>
    </p:spTree>
    <p:extLst>
      <p:ext uri="{BB962C8B-B14F-4D97-AF65-F5344CB8AC3E}">
        <p14:creationId xmlns:p14="http://schemas.microsoft.com/office/powerpoint/2010/main" val="1522818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3">
                                            <p:txEl>
                                              <p:pRg st="0" end="0"/>
                                            </p:txEl>
                                          </p:spTgt>
                                        </p:tgtEl>
                                        <p:attrNameLst>
                                          <p:attrName>style.visibility</p:attrName>
                                        </p:attrNameLst>
                                      </p:cBhvr>
                                      <p:to>
                                        <p:strVal val="visible"/>
                                      </p:to>
                                    </p:set>
                                    <p:animEffect transition="in" filter="fade">
                                      <p:cBhvr>
                                        <p:cTn id="7" dur="500"/>
                                        <p:tgtEl>
                                          <p:spTgt spid="24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42">
                                            <p:txEl>
                                              <p:pRg st="0" end="0"/>
                                            </p:txEl>
                                          </p:spTgt>
                                        </p:tgtEl>
                                        <p:attrNameLst>
                                          <p:attrName>style.visibility</p:attrName>
                                        </p:attrNameLst>
                                      </p:cBhvr>
                                      <p:to>
                                        <p:strVal val="visible"/>
                                      </p:to>
                                    </p:set>
                                    <p:animEffect transition="in" filter="fade">
                                      <p:cBhvr>
                                        <p:cTn id="12" dur="500"/>
                                        <p:tgtEl>
                                          <p:spTgt spid="24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8">
                                            <p:txEl>
                                              <p:pRg st="0" end="0"/>
                                            </p:txEl>
                                          </p:spTgt>
                                        </p:tgtEl>
                                        <p:attrNameLst>
                                          <p:attrName>style.visibility</p:attrName>
                                        </p:attrNameLst>
                                      </p:cBhvr>
                                      <p:to>
                                        <p:strVal val="visible"/>
                                      </p:to>
                                    </p:set>
                                    <p:animEffect transition="in" filter="fade">
                                      <p:cBhvr>
                                        <p:cTn id="17" dur="500"/>
                                        <p:tgtEl>
                                          <p:spTgt spid="18">
                                            <p:txEl>
                                              <p:pRg st="0" end="0"/>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par>
                          <p:cTn id="21" fill="hold">
                            <p:stCondLst>
                              <p:cond delay="500"/>
                            </p:stCondLst>
                            <p:childTnLst>
                              <p:par>
                                <p:cTn id="22" presetID="10" presetClass="entr" presetSubtype="0" fill="hold" nodeType="afterEffect">
                                  <p:stCondLst>
                                    <p:cond delay="0"/>
                                  </p:stCondLst>
                                  <p:childTnLst>
                                    <p:set>
                                      <p:cBhvr>
                                        <p:cTn id="23" dur="1" fill="hold">
                                          <p:stCondLst>
                                            <p:cond delay="0"/>
                                          </p:stCondLst>
                                        </p:cTn>
                                        <p:tgtEl>
                                          <p:spTgt spid="2058"/>
                                        </p:tgtEl>
                                        <p:attrNameLst>
                                          <p:attrName>style.visibility</p:attrName>
                                        </p:attrNameLst>
                                      </p:cBhvr>
                                      <p:to>
                                        <p:strVal val="visible"/>
                                      </p:to>
                                    </p:set>
                                    <p:animEffect transition="in" filter="fade">
                                      <p:cBhvr>
                                        <p:cTn id="24" dur="500"/>
                                        <p:tgtEl>
                                          <p:spTgt spid="2058"/>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9">
                                            <p:txEl>
                                              <p:pRg st="0" end="0"/>
                                            </p:txEl>
                                          </p:spTgt>
                                        </p:tgtEl>
                                        <p:attrNameLst>
                                          <p:attrName>style.visibility</p:attrName>
                                        </p:attrNameLst>
                                      </p:cBhvr>
                                      <p:to>
                                        <p:strVal val="visible"/>
                                      </p:to>
                                    </p:set>
                                    <p:animEffect transition="in" filter="fade">
                                      <p:cBhvr>
                                        <p:cTn id="27" dur="500"/>
                                        <p:tgtEl>
                                          <p:spTgt spid="19">
                                            <p:txEl>
                                              <p:pRg st="0" end="0"/>
                                            </p:txEl>
                                          </p:spTgt>
                                        </p:tgtEl>
                                      </p:cBhvr>
                                    </p:animEffect>
                                  </p:childTnLst>
                                </p:cTn>
                              </p:par>
                            </p:childTnLst>
                          </p:cTn>
                        </p:par>
                        <p:par>
                          <p:cTn id="28" fill="hold">
                            <p:stCondLst>
                              <p:cond delay="1000"/>
                            </p:stCondLst>
                            <p:childTnLst>
                              <p:par>
                                <p:cTn id="29" presetID="10" presetClass="entr" presetSubtype="0" fill="hold" nodeType="after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fade">
                                      <p:cBhvr>
                                        <p:cTn id="31" dur="500"/>
                                        <p:tgtEl>
                                          <p:spTgt spid="29"/>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2">
                                            <p:txEl>
                                              <p:pRg st="0" end="0"/>
                                            </p:txEl>
                                          </p:spTgt>
                                        </p:tgtEl>
                                        <p:attrNameLst>
                                          <p:attrName>style.visibility</p:attrName>
                                        </p:attrNameLst>
                                      </p:cBhvr>
                                      <p:to>
                                        <p:strVal val="visible"/>
                                      </p:to>
                                    </p:set>
                                    <p:animEffect transition="in" filter="fade">
                                      <p:cBhvr>
                                        <p:cTn id="34" dur="500"/>
                                        <p:tgtEl>
                                          <p:spTgt spid="32">
                                            <p:txEl>
                                              <p:pRg st="0" end="0"/>
                                            </p:txEl>
                                          </p:spTgt>
                                        </p:tgtEl>
                                      </p:cBhvr>
                                    </p:animEffect>
                                  </p:childTnLst>
                                </p:cTn>
                              </p:par>
                            </p:childTnLst>
                          </p:cTn>
                        </p:par>
                        <p:par>
                          <p:cTn id="35" fill="hold">
                            <p:stCondLst>
                              <p:cond delay="1500"/>
                            </p:stCondLst>
                            <p:childTnLst>
                              <p:par>
                                <p:cTn id="36" presetID="10" presetClass="entr" presetSubtype="0" fill="hold" nodeType="after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fade">
                                      <p:cBhvr>
                                        <p:cTn id="38" dur="500"/>
                                        <p:tgtEl>
                                          <p:spTgt spid="21"/>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0">
                                            <p:txEl>
                                              <p:pRg st="0" end="0"/>
                                            </p:txEl>
                                          </p:spTgt>
                                        </p:tgtEl>
                                        <p:attrNameLst>
                                          <p:attrName>style.visibility</p:attrName>
                                        </p:attrNameLst>
                                      </p:cBhvr>
                                      <p:to>
                                        <p:strVal val="visible"/>
                                      </p:to>
                                    </p:set>
                                    <p:animEffect transition="in" filter="fade">
                                      <p:cBhvr>
                                        <p:cTn id="41"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uild="p"/>
      <p:bldP spid="242" grpId="0" build="p"/>
      <p:bldP spid="243" grpId="0" build="p"/>
      <p:bldP spid="19" grpId="0" build="p"/>
      <p:bldP spid="20" grpId="0" build="p"/>
      <p:bldP spid="32"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41" name="Google Shape;2224;p41"/>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Kết quả đạt được</a:t>
            </a:r>
            <a:endParaRPr dirty="0"/>
          </a:p>
        </p:txBody>
      </p:sp>
      <p:sp>
        <p:nvSpPr>
          <p:cNvPr id="242" name="Google Shape;2226;p41"/>
          <p:cNvSpPr txBox="1">
            <a:spLocks noGrp="1"/>
          </p:cNvSpPr>
          <p:nvPr>
            <p:ph type="subTitle" idx="2"/>
          </p:nvPr>
        </p:nvSpPr>
        <p:spPr>
          <a:xfrm>
            <a:off x="3070859" y="1769399"/>
            <a:ext cx="5219701" cy="75176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solidFill>
                  <a:schemeClr val="tx1"/>
                </a:solidFill>
                <a:latin typeface="Barlow Semi Condensed"/>
                <a:ea typeface="Barlow Semi Condensed"/>
                <a:cs typeface="Barlow Semi Condensed"/>
                <a:sym typeface="Barlow Semi Condensed"/>
              </a:rPr>
              <a:t>Website </a:t>
            </a:r>
            <a:r>
              <a:rPr lang="en-US" b="1" dirty="0" err="1" smtClean="0">
                <a:solidFill>
                  <a:schemeClr val="tx1"/>
                </a:solidFill>
                <a:latin typeface="Barlow Semi Condensed"/>
                <a:ea typeface="Barlow Semi Condensed"/>
                <a:cs typeface="Barlow Semi Condensed"/>
                <a:sym typeface="Barlow Semi Condensed"/>
              </a:rPr>
              <a:t>HueBikeRent</a:t>
            </a:r>
            <a:r>
              <a:rPr lang="en-US" b="1"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được</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hoàn</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thiện</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chứng</a:t>
            </a:r>
            <a:r>
              <a:rPr lang="en-US" dirty="0" smtClean="0">
                <a:solidFill>
                  <a:schemeClr val="tx1"/>
                </a:solidFill>
                <a:latin typeface="Barlow Semi Condensed"/>
                <a:ea typeface="Barlow Semi Condensed"/>
                <a:cs typeface="Barlow Semi Condensed"/>
                <a:sym typeface="Barlow Semi Condensed"/>
              </a:rPr>
              <a:t> minh </a:t>
            </a:r>
            <a:r>
              <a:rPr lang="en-US" dirty="0" err="1" smtClean="0">
                <a:solidFill>
                  <a:schemeClr val="tx1"/>
                </a:solidFill>
                <a:latin typeface="Barlow Semi Condensed"/>
                <a:ea typeface="Barlow Semi Condensed"/>
                <a:cs typeface="Barlow Semi Condensed"/>
                <a:sym typeface="Barlow Semi Condensed"/>
              </a:rPr>
              <a:t>tính</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khả</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thi</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của</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hệ</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thống</a:t>
            </a:r>
            <a:r>
              <a:rPr lang="en-US" dirty="0" smtClean="0">
                <a:solidFill>
                  <a:schemeClr val="tx1"/>
                </a:solidFill>
                <a:latin typeface="Barlow Semi Condensed"/>
                <a:ea typeface="Barlow Semi Condensed"/>
                <a:cs typeface="Barlow Semi Condensed"/>
                <a:sym typeface="Barlow Semi Condensed"/>
              </a:rPr>
              <a:t> </a:t>
            </a:r>
            <a:endParaRPr b="1" dirty="0">
              <a:solidFill>
                <a:schemeClr val="tx1"/>
              </a:solidFill>
              <a:latin typeface="Barlow Semi Condensed"/>
              <a:ea typeface="Barlow Semi Condensed"/>
              <a:cs typeface="Barlow Semi Condensed"/>
              <a:sym typeface="Barlow Semi Condensed"/>
            </a:endParaRPr>
          </a:p>
        </p:txBody>
      </p:sp>
      <p:sp>
        <p:nvSpPr>
          <p:cNvPr id="243" name="Google Shape;2225;p41"/>
          <p:cNvSpPr txBox="1">
            <a:spLocks noGrp="1"/>
          </p:cNvSpPr>
          <p:nvPr>
            <p:ph type="subTitle" idx="1"/>
          </p:nvPr>
        </p:nvSpPr>
        <p:spPr>
          <a:xfrm>
            <a:off x="1070386" y="954832"/>
            <a:ext cx="2328133" cy="4250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smtClean="0"/>
              <a:t>Sản phẩm</a:t>
            </a:r>
            <a:endParaRPr sz="2400"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0386" y="1769399"/>
            <a:ext cx="1736436" cy="1736436"/>
          </a:xfrm>
          <a:prstGeom prst="rect">
            <a:avLst/>
          </a:prstGeom>
        </p:spPr>
      </p:pic>
      <p:sp>
        <p:nvSpPr>
          <p:cNvPr id="24" name="Google Shape;2226;p41"/>
          <p:cNvSpPr txBox="1">
            <a:spLocks noGrp="1"/>
          </p:cNvSpPr>
          <p:nvPr>
            <p:ph type="subTitle" idx="2"/>
          </p:nvPr>
        </p:nvSpPr>
        <p:spPr>
          <a:xfrm>
            <a:off x="3070859" y="2724688"/>
            <a:ext cx="5219701" cy="75176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smtClean="0">
                <a:solidFill>
                  <a:schemeClr val="tx1"/>
                </a:solidFill>
                <a:latin typeface="Barlow Semi Condensed"/>
                <a:ea typeface="Barlow Semi Condensed"/>
                <a:cs typeface="Barlow Semi Condensed"/>
                <a:sym typeface="Barlow Semi Condensed"/>
              </a:rPr>
              <a:t>Tạo</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ra</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một</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nền</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tảng</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có</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thể</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kết</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nối</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được</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người</a:t>
            </a:r>
            <a:r>
              <a:rPr lang="en-US" dirty="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thuê</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và</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chủ</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xe</a:t>
            </a:r>
            <a:r>
              <a:rPr lang="en-US" dirty="0" smtClean="0">
                <a:solidFill>
                  <a:schemeClr val="tx1"/>
                </a:solidFill>
                <a:latin typeface="Barlow Semi Condensed"/>
                <a:ea typeface="Barlow Semi Condensed"/>
                <a:cs typeface="Barlow Semi Condensed"/>
                <a:sym typeface="Barlow Semi Condensed"/>
              </a:rPr>
              <a:t> </a:t>
            </a:r>
            <a:endParaRPr b="1" dirty="0">
              <a:solidFill>
                <a:schemeClr val="tx1"/>
              </a:solidFill>
              <a:latin typeface="Barlow Semi Condensed"/>
              <a:ea typeface="Barlow Semi Condensed"/>
              <a:cs typeface="Barlow Semi Condensed"/>
              <a:sym typeface="Barlow Semi Condensed"/>
            </a:endParaRPr>
          </a:p>
        </p:txBody>
      </p:sp>
    </p:spTree>
    <p:extLst>
      <p:ext uri="{BB962C8B-B14F-4D97-AF65-F5344CB8AC3E}">
        <p14:creationId xmlns:p14="http://schemas.microsoft.com/office/powerpoint/2010/main" val="4043927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3">
                                            <p:txEl>
                                              <p:pRg st="0" end="0"/>
                                            </p:txEl>
                                          </p:spTgt>
                                        </p:tgtEl>
                                        <p:attrNameLst>
                                          <p:attrName>style.visibility</p:attrName>
                                        </p:attrNameLst>
                                      </p:cBhvr>
                                      <p:to>
                                        <p:strVal val="visible"/>
                                      </p:to>
                                    </p:set>
                                    <p:animEffect transition="in" filter="fade">
                                      <p:cBhvr>
                                        <p:cTn id="7" dur="500"/>
                                        <p:tgtEl>
                                          <p:spTgt spid="24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42">
                                            <p:txEl>
                                              <p:pRg st="0" end="0"/>
                                            </p:txEl>
                                          </p:spTgt>
                                        </p:tgtEl>
                                        <p:attrNameLst>
                                          <p:attrName>style.visibility</p:attrName>
                                        </p:attrNameLst>
                                      </p:cBhvr>
                                      <p:to>
                                        <p:strVal val="visible"/>
                                      </p:to>
                                    </p:set>
                                    <p:animEffect transition="in" filter="fade">
                                      <p:cBhvr>
                                        <p:cTn id="17" dur="500"/>
                                        <p:tgtEl>
                                          <p:spTgt spid="242">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4">
                                            <p:txEl>
                                              <p:pRg st="0" end="0"/>
                                            </p:txEl>
                                          </p:spTgt>
                                        </p:tgtEl>
                                        <p:attrNameLst>
                                          <p:attrName>style.visibility</p:attrName>
                                        </p:attrNameLst>
                                      </p:cBhvr>
                                      <p:to>
                                        <p:strVal val="visible"/>
                                      </p:to>
                                    </p:set>
                                    <p:animEffect transition="in" filter="fade">
                                      <p:cBhvr>
                                        <p:cTn id="22" dur="500"/>
                                        <p:tgtEl>
                                          <p:spTgt spid="2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2" grpId="0" build="p"/>
      <p:bldP spid="243" grpId="0" build="p"/>
      <p:bldP spid="24"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41" name="Google Shape;2224;p41"/>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Hướng cải tiến</a:t>
            </a:r>
            <a:endParaRPr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6247" y="442351"/>
            <a:ext cx="595800" cy="595800"/>
          </a:xfrm>
          <a:prstGeom prst="rect">
            <a:avLst/>
          </a:prstGeom>
        </p:spPr>
      </p:pic>
      <p:sp>
        <p:nvSpPr>
          <p:cNvPr id="10" name="Google Shape;2226;p41"/>
          <p:cNvSpPr txBox="1">
            <a:spLocks noGrp="1"/>
          </p:cNvSpPr>
          <p:nvPr>
            <p:ph type="subTitle" idx="2"/>
          </p:nvPr>
        </p:nvSpPr>
        <p:spPr>
          <a:xfrm>
            <a:off x="1704027" y="3222737"/>
            <a:ext cx="1935481" cy="751764"/>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err="1" smtClean="0">
                <a:solidFill>
                  <a:schemeClr val="tx1"/>
                </a:solidFill>
                <a:latin typeface="Barlow Semi Condensed"/>
                <a:ea typeface="Barlow Semi Condensed"/>
                <a:cs typeface="Barlow Semi Condensed"/>
                <a:sym typeface="Barlow Semi Condensed"/>
              </a:rPr>
              <a:t>Mở</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rộng</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phạm</a:t>
            </a:r>
            <a:r>
              <a:rPr lang="en-US" dirty="0" smtClean="0">
                <a:solidFill>
                  <a:schemeClr val="tx1"/>
                </a:solidFill>
                <a:latin typeface="Barlow Semi Condensed"/>
                <a:ea typeface="Barlow Semi Condensed"/>
                <a:cs typeface="Barlow Semi Condensed"/>
                <a:sym typeface="Barlow Semi Condensed"/>
              </a:rPr>
              <a:t> vi </a:t>
            </a:r>
            <a:r>
              <a:rPr lang="en-US" dirty="0" err="1" smtClean="0">
                <a:solidFill>
                  <a:schemeClr val="tx1"/>
                </a:solidFill>
                <a:latin typeface="Barlow Semi Condensed"/>
                <a:ea typeface="Barlow Semi Condensed"/>
                <a:cs typeface="Barlow Semi Condensed"/>
                <a:sym typeface="Barlow Semi Condensed"/>
              </a:rPr>
              <a:t>hoạt</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động</a:t>
            </a:r>
            <a:endParaRPr b="1" dirty="0">
              <a:solidFill>
                <a:schemeClr val="tx1"/>
              </a:solidFill>
              <a:latin typeface="Barlow Semi Condensed"/>
              <a:ea typeface="Barlow Semi Condensed"/>
              <a:cs typeface="Barlow Semi Condensed"/>
              <a:sym typeface="Barlow Semi Condensed"/>
            </a:endParaRPr>
          </a:p>
        </p:txBody>
      </p:sp>
      <p:sp>
        <p:nvSpPr>
          <p:cNvPr id="11" name="Google Shape;2226;p41"/>
          <p:cNvSpPr txBox="1">
            <a:spLocks noGrp="1"/>
          </p:cNvSpPr>
          <p:nvPr>
            <p:ph type="subTitle" idx="2"/>
          </p:nvPr>
        </p:nvSpPr>
        <p:spPr>
          <a:xfrm>
            <a:off x="5895822" y="3222737"/>
            <a:ext cx="1679253" cy="751764"/>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err="1" smtClean="0">
                <a:solidFill>
                  <a:schemeClr val="tx1"/>
                </a:solidFill>
                <a:latin typeface="Barlow Semi Condensed"/>
                <a:ea typeface="Barlow Semi Condensed"/>
                <a:cs typeface="Barlow Semi Condensed"/>
                <a:sym typeface="Barlow Semi Condensed"/>
              </a:rPr>
              <a:t>Kết</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hợp</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tạo</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bài</a:t>
            </a:r>
            <a:r>
              <a:rPr lang="en-US" dirty="0" smtClean="0">
                <a:solidFill>
                  <a:schemeClr val="tx1"/>
                </a:solidFill>
                <a:latin typeface="Barlow Semi Condensed"/>
                <a:ea typeface="Barlow Semi Condensed"/>
                <a:cs typeface="Barlow Semi Condensed"/>
                <a:sym typeface="Barlow Semi Condensed"/>
              </a:rPr>
              <a:t> </a:t>
            </a:r>
            <a:r>
              <a:rPr lang="en-US" dirty="0" err="1" smtClean="0">
                <a:solidFill>
                  <a:schemeClr val="tx1"/>
                </a:solidFill>
                <a:latin typeface="Barlow Semi Condensed"/>
                <a:ea typeface="Barlow Semi Condensed"/>
                <a:cs typeface="Barlow Semi Condensed"/>
                <a:sym typeface="Barlow Semi Condensed"/>
              </a:rPr>
              <a:t>viết</a:t>
            </a:r>
            <a:r>
              <a:rPr lang="en-US" dirty="0" smtClean="0">
                <a:solidFill>
                  <a:schemeClr val="tx1"/>
                </a:solidFill>
                <a:latin typeface="Barlow Semi Condensed"/>
                <a:ea typeface="Barlow Semi Condensed"/>
                <a:cs typeface="Barlow Semi Condensed"/>
                <a:sym typeface="Barlow Semi Condensed"/>
              </a:rPr>
              <a:t> </a:t>
            </a:r>
            <a:endParaRPr b="1" dirty="0">
              <a:solidFill>
                <a:schemeClr val="tx1"/>
              </a:solidFill>
              <a:latin typeface="Barlow Semi Condensed"/>
              <a:ea typeface="Barlow Semi Condensed"/>
              <a:cs typeface="Barlow Semi Condensed"/>
              <a:sym typeface="Barlow Semi Condensed"/>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08827" y="1562578"/>
            <a:ext cx="1511613" cy="1511613"/>
          </a:xfrm>
          <a:prstGeom prst="rect">
            <a:avLst/>
          </a:prstGeom>
        </p:spPr>
      </p:pic>
      <p:pic>
        <p:nvPicPr>
          <p:cNvPr id="3074" name="Picture 2" descr="Blog vector icon 21710815 Vector Art at Vecteezy"/>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21243" y="1831817"/>
            <a:ext cx="1140617" cy="11406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0799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xEl>
                                              <p:pRg st="0" end="0"/>
                                            </p:txEl>
                                          </p:spTgt>
                                        </p:tgtEl>
                                        <p:attrNameLst>
                                          <p:attrName>style.visibility</p:attrName>
                                        </p:attrNameLst>
                                      </p:cBhvr>
                                      <p:to>
                                        <p:strVal val="visible"/>
                                      </p:to>
                                    </p:set>
                                    <p:animEffect transition="in" filter="fade">
                                      <p:cBhvr>
                                        <p:cTn id="10" dur="500"/>
                                        <p:tgtEl>
                                          <p:spTgt spid="10">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074"/>
                                        </p:tgtEl>
                                        <p:attrNameLst>
                                          <p:attrName>style.visibility</p:attrName>
                                        </p:attrNameLst>
                                      </p:cBhvr>
                                      <p:to>
                                        <p:strVal val="visible"/>
                                      </p:to>
                                    </p:set>
                                    <p:animEffect transition="in" filter="fade">
                                      <p:cBhvr>
                                        <p:cTn id="15" dur="500"/>
                                        <p:tgtEl>
                                          <p:spTgt spid="307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xEl>
                                              <p:pRg st="0" end="0"/>
                                            </p:txEl>
                                          </p:spTgt>
                                        </p:tgtEl>
                                        <p:attrNameLst>
                                          <p:attrName>style.visibility</p:attrName>
                                        </p:attrNameLst>
                                      </p:cBhvr>
                                      <p:to>
                                        <p:strVal val="visible"/>
                                      </p:to>
                                    </p:set>
                                    <p:animEffect transition="in" filter="fade">
                                      <p:cBhvr>
                                        <p:cTn id="18"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P spid="11"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604"/>
        <p:cNvGrpSpPr/>
        <p:nvPr/>
      </p:nvGrpSpPr>
      <p:grpSpPr>
        <a:xfrm>
          <a:off x="0" y="0"/>
          <a:ext cx="0" cy="0"/>
          <a:chOff x="0" y="0"/>
          <a:chExt cx="0" cy="0"/>
        </a:xfrm>
      </p:grpSpPr>
      <p:sp>
        <p:nvSpPr>
          <p:cNvPr id="3605" name="Google Shape;3605;p63"/>
          <p:cNvSpPr txBox="1">
            <a:spLocks noGrp="1"/>
          </p:cNvSpPr>
          <p:nvPr>
            <p:ph type="title"/>
          </p:nvPr>
        </p:nvSpPr>
        <p:spPr>
          <a:xfrm>
            <a:off x="1164934" y="1302190"/>
            <a:ext cx="5334465" cy="125078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9600" dirty="0" smtClean="0"/>
              <a:t>Thanks</a:t>
            </a:r>
            <a:endParaRPr sz="9600" dirty="0"/>
          </a:p>
        </p:txBody>
      </p:sp>
      <p:sp>
        <p:nvSpPr>
          <p:cNvPr id="2" name="Rectangle 1"/>
          <p:cNvSpPr/>
          <p:nvPr/>
        </p:nvSpPr>
        <p:spPr>
          <a:xfrm>
            <a:off x="2486891" y="3699164"/>
            <a:ext cx="4384964" cy="78278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oogle Shape;3605;p63"/>
          <p:cNvSpPr txBox="1">
            <a:spLocks/>
          </p:cNvSpPr>
          <p:nvPr/>
        </p:nvSpPr>
        <p:spPr>
          <a:xfrm>
            <a:off x="2486891" y="2611166"/>
            <a:ext cx="5334465" cy="12507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Fjalla One"/>
              <a:buNone/>
              <a:defRPr sz="4800" b="0" i="0" u="none" strike="noStrike" cap="none">
                <a:solidFill>
                  <a:schemeClr val="dk2"/>
                </a:solidFill>
                <a:latin typeface="Fjalla One"/>
                <a:ea typeface="Fjalla One"/>
                <a:cs typeface="Fjalla One"/>
                <a:sym typeface="Fjalla One"/>
              </a:defRPr>
            </a:lvl1pPr>
            <a:lvl2pPr marR="0" lvl="1" algn="l" rtl="0">
              <a:lnSpc>
                <a:spcPct val="100000"/>
              </a:lnSpc>
              <a:spcBef>
                <a:spcPts val="0"/>
              </a:spcBef>
              <a:spcAft>
                <a:spcPts val="0"/>
              </a:spcAft>
              <a:buClr>
                <a:schemeClr val="dk2"/>
              </a:buClr>
              <a:buSzPts val="2800"/>
              <a:buFont typeface="Fjalla One"/>
              <a:buNone/>
              <a:defRPr sz="4800" b="0" i="0" u="none" strike="noStrike" cap="none">
                <a:solidFill>
                  <a:schemeClr val="dk2"/>
                </a:solidFill>
                <a:latin typeface="Fjalla One"/>
                <a:ea typeface="Fjalla One"/>
                <a:cs typeface="Fjalla One"/>
                <a:sym typeface="Fjalla One"/>
              </a:defRPr>
            </a:lvl2pPr>
            <a:lvl3pPr marR="0" lvl="2" algn="l" rtl="0">
              <a:lnSpc>
                <a:spcPct val="100000"/>
              </a:lnSpc>
              <a:spcBef>
                <a:spcPts val="0"/>
              </a:spcBef>
              <a:spcAft>
                <a:spcPts val="0"/>
              </a:spcAft>
              <a:buClr>
                <a:schemeClr val="dk2"/>
              </a:buClr>
              <a:buSzPts val="2800"/>
              <a:buFont typeface="Fjalla One"/>
              <a:buNone/>
              <a:defRPr sz="4800" b="0" i="0" u="none" strike="noStrike" cap="none">
                <a:solidFill>
                  <a:schemeClr val="dk2"/>
                </a:solidFill>
                <a:latin typeface="Fjalla One"/>
                <a:ea typeface="Fjalla One"/>
                <a:cs typeface="Fjalla One"/>
                <a:sym typeface="Fjalla One"/>
              </a:defRPr>
            </a:lvl3pPr>
            <a:lvl4pPr marR="0" lvl="3" algn="l" rtl="0">
              <a:lnSpc>
                <a:spcPct val="100000"/>
              </a:lnSpc>
              <a:spcBef>
                <a:spcPts val="0"/>
              </a:spcBef>
              <a:spcAft>
                <a:spcPts val="0"/>
              </a:spcAft>
              <a:buClr>
                <a:schemeClr val="dk2"/>
              </a:buClr>
              <a:buSzPts val="2800"/>
              <a:buFont typeface="Fjalla One"/>
              <a:buNone/>
              <a:defRPr sz="4800" b="0" i="0" u="none" strike="noStrike" cap="none">
                <a:solidFill>
                  <a:schemeClr val="dk2"/>
                </a:solidFill>
                <a:latin typeface="Fjalla One"/>
                <a:ea typeface="Fjalla One"/>
                <a:cs typeface="Fjalla One"/>
                <a:sym typeface="Fjalla One"/>
              </a:defRPr>
            </a:lvl4pPr>
            <a:lvl5pPr marR="0" lvl="4" algn="l" rtl="0">
              <a:lnSpc>
                <a:spcPct val="100000"/>
              </a:lnSpc>
              <a:spcBef>
                <a:spcPts val="0"/>
              </a:spcBef>
              <a:spcAft>
                <a:spcPts val="0"/>
              </a:spcAft>
              <a:buClr>
                <a:schemeClr val="dk2"/>
              </a:buClr>
              <a:buSzPts val="2800"/>
              <a:buFont typeface="Fjalla One"/>
              <a:buNone/>
              <a:defRPr sz="4800" b="0" i="0" u="none" strike="noStrike" cap="none">
                <a:solidFill>
                  <a:schemeClr val="dk2"/>
                </a:solidFill>
                <a:latin typeface="Fjalla One"/>
                <a:ea typeface="Fjalla One"/>
                <a:cs typeface="Fjalla One"/>
                <a:sym typeface="Fjalla One"/>
              </a:defRPr>
            </a:lvl5pPr>
            <a:lvl6pPr marR="0" lvl="5" algn="l" rtl="0">
              <a:lnSpc>
                <a:spcPct val="100000"/>
              </a:lnSpc>
              <a:spcBef>
                <a:spcPts val="0"/>
              </a:spcBef>
              <a:spcAft>
                <a:spcPts val="0"/>
              </a:spcAft>
              <a:buClr>
                <a:schemeClr val="dk2"/>
              </a:buClr>
              <a:buSzPts val="2800"/>
              <a:buFont typeface="Fjalla One"/>
              <a:buNone/>
              <a:defRPr sz="4800" b="0" i="0" u="none" strike="noStrike" cap="none">
                <a:solidFill>
                  <a:schemeClr val="dk2"/>
                </a:solidFill>
                <a:latin typeface="Fjalla One"/>
                <a:ea typeface="Fjalla One"/>
                <a:cs typeface="Fjalla One"/>
                <a:sym typeface="Fjalla One"/>
              </a:defRPr>
            </a:lvl6pPr>
            <a:lvl7pPr marR="0" lvl="6" algn="l" rtl="0">
              <a:lnSpc>
                <a:spcPct val="100000"/>
              </a:lnSpc>
              <a:spcBef>
                <a:spcPts val="0"/>
              </a:spcBef>
              <a:spcAft>
                <a:spcPts val="0"/>
              </a:spcAft>
              <a:buClr>
                <a:schemeClr val="dk2"/>
              </a:buClr>
              <a:buSzPts val="2800"/>
              <a:buFont typeface="Fjalla One"/>
              <a:buNone/>
              <a:defRPr sz="4800" b="0" i="0" u="none" strike="noStrike" cap="none">
                <a:solidFill>
                  <a:schemeClr val="dk2"/>
                </a:solidFill>
                <a:latin typeface="Fjalla One"/>
                <a:ea typeface="Fjalla One"/>
                <a:cs typeface="Fjalla One"/>
                <a:sym typeface="Fjalla One"/>
              </a:defRPr>
            </a:lvl7pPr>
            <a:lvl8pPr marR="0" lvl="7" algn="l" rtl="0">
              <a:lnSpc>
                <a:spcPct val="100000"/>
              </a:lnSpc>
              <a:spcBef>
                <a:spcPts val="0"/>
              </a:spcBef>
              <a:spcAft>
                <a:spcPts val="0"/>
              </a:spcAft>
              <a:buClr>
                <a:schemeClr val="dk2"/>
              </a:buClr>
              <a:buSzPts val="2800"/>
              <a:buFont typeface="Fjalla One"/>
              <a:buNone/>
              <a:defRPr sz="4800" b="0" i="0" u="none" strike="noStrike" cap="none">
                <a:solidFill>
                  <a:schemeClr val="dk2"/>
                </a:solidFill>
                <a:latin typeface="Fjalla One"/>
                <a:ea typeface="Fjalla One"/>
                <a:cs typeface="Fjalla One"/>
                <a:sym typeface="Fjalla One"/>
              </a:defRPr>
            </a:lvl8pPr>
            <a:lvl9pPr marR="0" lvl="8" algn="l" rtl="0">
              <a:lnSpc>
                <a:spcPct val="100000"/>
              </a:lnSpc>
              <a:spcBef>
                <a:spcPts val="0"/>
              </a:spcBef>
              <a:spcAft>
                <a:spcPts val="0"/>
              </a:spcAft>
              <a:buClr>
                <a:schemeClr val="dk2"/>
              </a:buClr>
              <a:buSzPts val="2800"/>
              <a:buFont typeface="Fjalla One"/>
              <a:buNone/>
              <a:defRPr sz="4800" b="0" i="0" u="none" strike="noStrike" cap="none">
                <a:solidFill>
                  <a:schemeClr val="dk2"/>
                </a:solidFill>
                <a:latin typeface="Fjalla One"/>
                <a:ea typeface="Fjalla One"/>
                <a:cs typeface="Fjalla One"/>
                <a:sym typeface="Fjalla One"/>
              </a:defRPr>
            </a:lvl9pPr>
          </a:lstStyle>
          <a:p>
            <a:r>
              <a:rPr lang="en-US" sz="5400" dirty="0" smtClean="0"/>
              <a:t>For listening!</a:t>
            </a:r>
            <a:endParaRPr lang="en-US" sz="540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grpSp>
        <p:nvGrpSpPr>
          <p:cNvPr id="1896" name="Google Shape;1896;p37"/>
          <p:cNvGrpSpPr/>
          <p:nvPr/>
        </p:nvGrpSpPr>
        <p:grpSpPr>
          <a:xfrm>
            <a:off x="3994598" y="1510458"/>
            <a:ext cx="4430405" cy="3106404"/>
            <a:chOff x="862950" y="825025"/>
            <a:chExt cx="5862650" cy="4111175"/>
          </a:xfrm>
        </p:grpSpPr>
        <p:sp>
          <p:nvSpPr>
            <p:cNvPr id="1897" name="Google Shape;1897;p37"/>
            <p:cNvSpPr/>
            <p:nvPr/>
          </p:nvSpPr>
          <p:spPr>
            <a:xfrm>
              <a:off x="918425" y="825150"/>
              <a:ext cx="5767425" cy="4096250"/>
            </a:xfrm>
            <a:custGeom>
              <a:avLst/>
              <a:gdLst/>
              <a:ahLst/>
              <a:cxnLst/>
              <a:rect l="l" t="t" r="r" b="b"/>
              <a:pathLst>
                <a:path w="230697" h="163850" extrusionOk="0">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7"/>
            <p:cNvSpPr/>
            <p:nvPr/>
          </p:nvSpPr>
          <p:spPr>
            <a:xfrm>
              <a:off x="934125" y="825025"/>
              <a:ext cx="5751725" cy="4096375"/>
            </a:xfrm>
            <a:custGeom>
              <a:avLst/>
              <a:gdLst/>
              <a:ahLst/>
              <a:cxnLst/>
              <a:rect l="l" t="t" r="r" b="b"/>
              <a:pathLst>
                <a:path w="230069" h="163855" extrusionOk="0">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7"/>
            <p:cNvSpPr/>
            <p:nvPr/>
          </p:nvSpPr>
          <p:spPr>
            <a:xfrm>
              <a:off x="3502650" y="1514850"/>
              <a:ext cx="2496475" cy="3178275"/>
            </a:xfrm>
            <a:custGeom>
              <a:avLst/>
              <a:gdLst/>
              <a:ahLst/>
              <a:cxnLst/>
              <a:rect l="l" t="t" r="r" b="b"/>
              <a:pathLst>
                <a:path w="99859" h="127131" extrusionOk="0">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7"/>
            <p:cNvSpPr/>
            <p:nvPr/>
          </p:nvSpPr>
          <p:spPr>
            <a:xfrm>
              <a:off x="3547025" y="1507125"/>
              <a:ext cx="2405875" cy="3193375"/>
            </a:xfrm>
            <a:custGeom>
              <a:avLst/>
              <a:gdLst/>
              <a:ahLst/>
              <a:cxnLst/>
              <a:rect l="l" t="t" r="r" b="b"/>
              <a:pathLst>
                <a:path w="96235" h="127735" extrusionOk="0">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7"/>
            <p:cNvSpPr/>
            <p:nvPr/>
          </p:nvSpPr>
          <p:spPr>
            <a:xfrm>
              <a:off x="4746725" y="1839875"/>
              <a:ext cx="464000" cy="184875"/>
            </a:xfrm>
            <a:custGeom>
              <a:avLst/>
              <a:gdLst/>
              <a:ahLst/>
              <a:cxnLst/>
              <a:rect l="l" t="t" r="r" b="b"/>
              <a:pathLst>
                <a:path w="18560" h="7395" extrusionOk="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7"/>
            <p:cNvSpPr/>
            <p:nvPr/>
          </p:nvSpPr>
          <p:spPr>
            <a:xfrm>
              <a:off x="5240275" y="1582925"/>
              <a:ext cx="685825" cy="691375"/>
            </a:xfrm>
            <a:custGeom>
              <a:avLst/>
              <a:gdLst/>
              <a:ahLst/>
              <a:cxnLst/>
              <a:rect l="l" t="t" r="r" b="b"/>
              <a:pathLst>
                <a:path w="27433" h="27655" extrusionOk="0">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7"/>
            <p:cNvSpPr/>
            <p:nvPr/>
          </p:nvSpPr>
          <p:spPr>
            <a:xfrm>
              <a:off x="5406650" y="1584775"/>
              <a:ext cx="438125" cy="367875"/>
            </a:xfrm>
            <a:custGeom>
              <a:avLst/>
              <a:gdLst/>
              <a:ahLst/>
              <a:cxnLst/>
              <a:rect l="l" t="t" r="r" b="b"/>
              <a:pathLst>
                <a:path w="17525" h="14715" extrusionOk="0">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7"/>
            <p:cNvSpPr/>
            <p:nvPr/>
          </p:nvSpPr>
          <p:spPr>
            <a:xfrm>
              <a:off x="4434325" y="2717300"/>
              <a:ext cx="1258875" cy="2210575"/>
            </a:xfrm>
            <a:custGeom>
              <a:avLst/>
              <a:gdLst/>
              <a:ahLst/>
              <a:cxnLst/>
              <a:rect l="l" t="t" r="r" b="b"/>
              <a:pathLst>
                <a:path w="50355" h="88423" extrusionOk="0">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7"/>
            <p:cNvSpPr/>
            <p:nvPr/>
          </p:nvSpPr>
          <p:spPr>
            <a:xfrm>
              <a:off x="4426000" y="2709600"/>
              <a:ext cx="1275500" cy="2226600"/>
            </a:xfrm>
            <a:custGeom>
              <a:avLst/>
              <a:gdLst/>
              <a:ahLst/>
              <a:cxnLst/>
              <a:rect l="l" t="t" r="r" b="b"/>
              <a:pathLst>
                <a:path w="51020" h="89064" extrusionOk="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7"/>
            <p:cNvSpPr/>
            <p:nvPr/>
          </p:nvSpPr>
          <p:spPr>
            <a:xfrm>
              <a:off x="5009200" y="2762300"/>
              <a:ext cx="495450" cy="732950"/>
            </a:xfrm>
            <a:custGeom>
              <a:avLst/>
              <a:gdLst/>
              <a:ahLst/>
              <a:cxnLst/>
              <a:rect l="l" t="t" r="r" b="b"/>
              <a:pathLst>
                <a:path w="19818" h="29318" extrusionOk="0">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7"/>
            <p:cNvSpPr/>
            <p:nvPr/>
          </p:nvSpPr>
          <p:spPr>
            <a:xfrm>
              <a:off x="5024925" y="2762300"/>
              <a:ext cx="478800" cy="363925"/>
            </a:xfrm>
            <a:custGeom>
              <a:avLst/>
              <a:gdLst/>
              <a:ahLst/>
              <a:cxnLst/>
              <a:rect l="l" t="t" r="r" b="b"/>
              <a:pathLst>
                <a:path w="19152" h="14557" extrusionOk="0">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7"/>
            <p:cNvSpPr/>
            <p:nvPr/>
          </p:nvSpPr>
          <p:spPr>
            <a:xfrm>
              <a:off x="5031400" y="2805725"/>
              <a:ext cx="452900" cy="320750"/>
            </a:xfrm>
            <a:custGeom>
              <a:avLst/>
              <a:gdLst/>
              <a:ahLst/>
              <a:cxnLst/>
              <a:rect l="l" t="t" r="r" b="b"/>
              <a:pathLst>
                <a:path w="18116" h="12830" extrusionOk="0">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7"/>
            <p:cNvSpPr/>
            <p:nvPr/>
          </p:nvSpPr>
          <p:spPr>
            <a:xfrm>
              <a:off x="5001825" y="2754200"/>
              <a:ext cx="510200" cy="748450"/>
            </a:xfrm>
            <a:custGeom>
              <a:avLst/>
              <a:gdLst/>
              <a:ahLst/>
              <a:cxnLst/>
              <a:rect l="l" t="t" r="r" b="b"/>
              <a:pathLst>
                <a:path w="20408" h="29938" extrusionOk="0">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7"/>
            <p:cNvSpPr/>
            <p:nvPr/>
          </p:nvSpPr>
          <p:spPr>
            <a:xfrm>
              <a:off x="5354875" y="2859575"/>
              <a:ext cx="133125" cy="419400"/>
            </a:xfrm>
            <a:custGeom>
              <a:avLst/>
              <a:gdLst/>
              <a:ahLst/>
              <a:cxnLst/>
              <a:rect l="l" t="t" r="r" b="b"/>
              <a:pathLst>
                <a:path w="5325" h="16776" extrusionOk="0">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7"/>
            <p:cNvSpPr/>
            <p:nvPr/>
          </p:nvSpPr>
          <p:spPr>
            <a:xfrm>
              <a:off x="3913950" y="2701900"/>
              <a:ext cx="2461350" cy="2225975"/>
            </a:xfrm>
            <a:custGeom>
              <a:avLst/>
              <a:gdLst/>
              <a:ahLst/>
              <a:cxnLst/>
              <a:rect l="l" t="t" r="r" b="b"/>
              <a:pathLst>
                <a:path w="98454" h="89039" extrusionOk="0">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7"/>
            <p:cNvSpPr/>
            <p:nvPr/>
          </p:nvSpPr>
          <p:spPr>
            <a:xfrm>
              <a:off x="5139525" y="3731850"/>
              <a:ext cx="1235775" cy="1196025"/>
            </a:xfrm>
            <a:custGeom>
              <a:avLst/>
              <a:gdLst/>
              <a:ahLst/>
              <a:cxnLst/>
              <a:rect l="l" t="t" r="r" b="b"/>
              <a:pathLst>
                <a:path w="49431" h="47841" extrusionOk="0">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7"/>
            <p:cNvSpPr/>
            <p:nvPr/>
          </p:nvSpPr>
          <p:spPr>
            <a:xfrm>
              <a:off x="3913950" y="3766050"/>
              <a:ext cx="429825" cy="1161825"/>
            </a:xfrm>
            <a:custGeom>
              <a:avLst/>
              <a:gdLst/>
              <a:ahLst/>
              <a:cxnLst/>
              <a:rect l="l" t="t" r="r" b="b"/>
              <a:pathLst>
                <a:path w="17193" h="46473" extrusionOk="0">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7"/>
            <p:cNvSpPr/>
            <p:nvPr/>
          </p:nvSpPr>
          <p:spPr>
            <a:xfrm>
              <a:off x="5142300" y="4519325"/>
              <a:ext cx="933525" cy="401150"/>
            </a:xfrm>
            <a:custGeom>
              <a:avLst/>
              <a:gdLst/>
              <a:ahLst/>
              <a:cxnLst/>
              <a:rect l="l" t="t" r="r" b="b"/>
              <a:pathLst>
                <a:path w="37341" h="16046" extrusionOk="0">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7"/>
            <p:cNvSpPr/>
            <p:nvPr/>
          </p:nvSpPr>
          <p:spPr>
            <a:xfrm>
              <a:off x="3925975" y="4024850"/>
              <a:ext cx="355850" cy="895625"/>
            </a:xfrm>
            <a:custGeom>
              <a:avLst/>
              <a:gdLst/>
              <a:ahLst/>
              <a:cxnLst/>
              <a:rect l="l" t="t" r="r" b="b"/>
              <a:pathLst>
                <a:path w="14234" h="35825" extrusionOk="0">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7"/>
            <p:cNvSpPr/>
            <p:nvPr/>
          </p:nvSpPr>
          <p:spPr>
            <a:xfrm>
              <a:off x="3906550" y="2694575"/>
              <a:ext cx="2476150" cy="2241625"/>
            </a:xfrm>
            <a:custGeom>
              <a:avLst/>
              <a:gdLst/>
              <a:ahLst/>
              <a:cxnLst/>
              <a:rect l="l" t="t" r="r" b="b"/>
              <a:pathLst>
                <a:path w="99046" h="89665" extrusionOk="0">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7"/>
            <p:cNvSpPr/>
            <p:nvPr/>
          </p:nvSpPr>
          <p:spPr>
            <a:xfrm>
              <a:off x="4643200" y="2691125"/>
              <a:ext cx="389150" cy="1764450"/>
            </a:xfrm>
            <a:custGeom>
              <a:avLst/>
              <a:gdLst/>
              <a:ahLst/>
              <a:cxnLst/>
              <a:rect l="l" t="t" r="r" b="b"/>
              <a:pathLst>
                <a:path w="15566" h="70578" extrusionOk="0">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7"/>
            <p:cNvSpPr/>
            <p:nvPr/>
          </p:nvSpPr>
          <p:spPr>
            <a:xfrm>
              <a:off x="5353025" y="2758425"/>
              <a:ext cx="360500" cy="1559225"/>
            </a:xfrm>
            <a:custGeom>
              <a:avLst/>
              <a:gdLst/>
              <a:ahLst/>
              <a:cxnLst/>
              <a:rect l="l" t="t" r="r" b="b"/>
              <a:pathLst>
                <a:path w="14420" h="62369" extrusionOk="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7"/>
            <p:cNvSpPr/>
            <p:nvPr/>
          </p:nvSpPr>
          <p:spPr>
            <a:xfrm>
              <a:off x="4686650" y="3654175"/>
              <a:ext cx="1109125" cy="736700"/>
            </a:xfrm>
            <a:custGeom>
              <a:avLst/>
              <a:gdLst/>
              <a:ahLst/>
              <a:cxnLst/>
              <a:rect l="l" t="t" r="r" b="b"/>
              <a:pathLst>
                <a:path w="44365" h="29468" extrusionOk="0">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7"/>
            <p:cNvSpPr/>
            <p:nvPr/>
          </p:nvSpPr>
          <p:spPr>
            <a:xfrm>
              <a:off x="5364125" y="3758650"/>
              <a:ext cx="397450" cy="161775"/>
            </a:xfrm>
            <a:custGeom>
              <a:avLst/>
              <a:gdLst/>
              <a:ahLst/>
              <a:cxnLst/>
              <a:rect l="l" t="t" r="r" b="b"/>
              <a:pathLst>
                <a:path w="15898" h="6471" extrusionOk="0">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7"/>
            <p:cNvSpPr/>
            <p:nvPr/>
          </p:nvSpPr>
          <p:spPr>
            <a:xfrm>
              <a:off x="4686650" y="3815025"/>
              <a:ext cx="824450" cy="575850"/>
            </a:xfrm>
            <a:custGeom>
              <a:avLst/>
              <a:gdLst/>
              <a:ahLst/>
              <a:cxnLst/>
              <a:rect l="l" t="t" r="r" b="b"/>
              <a:pathLst>
                <a:path w="32978" h="23034" extrusionOk="0">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7"/>
            <p:cNvSpPr/>
            <p:nvPr/>
          </p:nvSpPr>
          <p:spPr>
            <a:xfrm>
              <a:off x="5364125" y="3758650"/>
              <a:ext cx="329075" cy="154375"/>
            </a:xfrm>
            <a:custGeom>
              <a:avLst/>
              <a:gdLst/>
              <a:ahLst/>
              <a:cxnLst/>
              <a:rect l="l" t="t" r="r" b="b"/>
              <a:pathLst>
                <a:path w="13163" h="6175" extrusionOk="0">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7"/>
            <p:cNvSpPr/>
            <p:nvPr/>
          </p:nvSpPr>
          <p:spPr>
            <a:xfrm>
              <a:off x="4747650" y="3832600"/>
              <a:ext cx="740350" cy="496350"/>
            </a:xfrm>
            <a:custGeom>
              <a:avLst/>
              <a:gdLst/>
              <a:ahLst/>
              <a:cxnLst/>
              <a:rect l="l" t="t" r="r" b="b"/>
              <a:pathLst>
                <a:path w="29614" h="19854" extrusionOk="0">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7"/>
            <p:cNvSpPr/>
            <p:nvPr/>
          </p:nvSpPr>
          <p:spPr>
            <a:xfrm>
              <a:off x="5105325" y="4022100"/>
              <a:ext cx="42550" cy="68175"/>
            </a:xfrm>
            <a:custGeom>
              <a:avLst/>
              <a:gdLst/>
              <a:ahLst/>
              <a:cxnLst/>
              <a:rect l="l" t="t" r="r" b="b"/>
              <a:pathLst>
                <a:path w="1702" h="2727" extrusionOk="0">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7"/>
            <p:cNvSpPr/>
            <p:nvPr/>
          </p:nvSpPr>
          <p:spPr>
            <a:xfrm>
              <a:off x="5196825" y="3955100"/>
              <a:ext cx="80450" cy="159375"/>
            </a:xfrm>
            <a:custGeom>
              <a:avLst/>
              <a:gdLst/>
              <a:ahLst/>
              <a:cxnLst/>
              <a:rect l="l" t="t" r="r" b="b"/>
              <a:pathLst>
                <a:path w="3218" h="6375" extrusionOk="0">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7"/>
            <p:cNvSpPr/>
            <p:nvPr/>
          </p:nvSpPr>
          <p:spPr>
            <a:xfrm>
              <a:off x="5292025" y="3860550"/>
              <a:ext cx="109100" cy="194575"/>
            </a:xfrm>
            <a:custGeom>
              <a:avLst/>
              <a:gdLst/>
              <a:ahLst/>
              <a:cxnLst/>
              <a:rect l="l" t="t" r="r" b="b"/>
              <a:pathLst>
                <a:path w="4364" h="7783" extrusionOk="0">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7"/>
            <p:cNvSpPr/>
            <p:nvPr/>
          </p:nvSpPr>
          <p:spPr>
            <a:xfrm>
              <a:off x="4678325" y="3645900"/>
              <a:ext cx="1122075" cy="752975"/>
            </a:xfrm>
            <a:custGeom>
              <a:avLst/>
              <a:gdLst/>
              <a:ahLst/>
              <a:cxnLst/>
              <a:rect l="l" t="t" r="r" b="b"/>
              <a:pathLst>
                <a:path w="44883" h="30119" extrusionOk="0">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7"/>
            <p:cNvSpPr/>
            <p:nvPr/>
          </p:nvSpPr>
          <p:spPr>
            <a:xfrm>
              <a:off x="3709700" y="2698525"/>
              <a:ext cx="1055525" cy="2070975"/>
            </a:xfrm>
            <a:custGeom>
              <a:avLst/>
              <a:gdLst/>
              <a:ahLst/>
              <a:cxnLst/>
              <a:rect l="l" t="t" r="r" b="b"/>
              <a:pathLst>
                <a:path w="42221" h="82839" extrusionOk="0">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7"/>
            <p:cNvSpPr/>
            <p:nvPr/>
          </p:nvSpPr>
          <p:spPr>
            <a:xfrm>
              <a:off x="3709700" y="3396325"/>
              <a:ext cx="1024100" cy="1373175"/>
            </a:xfrm>
            <a:custGeom>
              <a:avLst/>
              <a:gdLst/>
              <a:ahLst/>
              <a:cxnLst/>
              <a:rect l="l" t="t" r="r" b="b"/>
              <a:pathLst>
                <a:path w="40964" h="54927" extrusionOk="0">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7"/>
            <p:cNvSpPr/>
            <p:nvPr/>
          </p:nvSpPr>
          <p:spPr>
            <a:xfrm>
              <a:off x="3718000" y="3645900"/>
              <a:ext cx="1007475" cy="1115600"/>
            </a:xfrm>
            <a:custGeom>
              <a:avLst/>
              <a:gdLst/>
              <a:ahLst/>
              <a:cxnLst/>
              <a:rect l="l" t="t" r="r" b="b"/>
              <a:pathLst>
                <a:path w="40299" h="44624" extrusionOk="0">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7"/>
            <p:cNvSpPr/>
            <p:nvPr/>
          </p:nvSpPr>
          <p:spPr>
            <a:xfrm>
              <a:off x="3702300" y="2691125"/>
              <a:ext cx="1071250" cy="2086100"/>
            </a:xfrm>
            <a:custGeom>
              <a:avLst/>
              <a:gdLst/>
              <a:ahLst/>
              <a:cxnLst/>
              <a:rect l="l" t="t" r="r" b="b"/>
              <a:pathLst>
                <a:path w="42850" h="83444" extrusionOk="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7"/>
            <p:cNvSpPr/>
            <p:nvPr/>
          </p:nvSpPr>
          <p:spPr>
            <a:xfrm>
              <a:off x="4389950" y="3681000"/>
              <a:ext cx="277300" cy="403025"/>
            </a:xfrm>
            <a:custGeom>
              <a:avLst/>
              <a:gdLst/>
              <a:ahLst/>
              <a:cxnLst/>
              <a:rect l="l" t="t" r="r" b="b"/>
              <a:pathLst>
                <a:path w="11092" h="16121" extrusionOk="0">
                  <a:moveTo>
                    <a:pt x="1258" y="1"/>
                  </a:moveTo>
                  <a:lnTo>
                    <a:pt x="1" y="15713"/>
                  </a:lnTo>
                  <a:lnTo>
                    <a:pt x="10130" y="16120"/>
                  </a:lnTo>
                  <a:lnTo>
                    <a:pt x="11092" y="851"/>
                  </a:lnTo>
                  <a:lnTo>
                    <a:pt x="12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7"/>
            <p:cNvSpPr/>
            <p:nvPr/>
          </p:nvSpPr>
          <p:spPr>
            <a:xfrm>
              <a:off x="4381625" y="3673250"/>
              <a:ext cx="293950" cy="419075"/>
            </a:xfrm>
            <a:custGeom>
              <a:avLst/>
              <a:gdLst/>
              <a:ahLst/>
              <a:cxnLst/>
              <a:rect l="l" t="t" r="r" b="b"/>
              <a:pathLst>
                <a:path w="11758" h="16763" extrusionOk="0">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7"/>
            <p:cNvSpPr/>
            <p:nvPr/>
          </p:nvSpPr>
          <p:spPr>
            <a:xfrm>
              <a:off x="4512875" y="3582125"/>
              <a:ext cx="70275" cy="158075"/>
            </a:xfrm>
            <a:custGeom>
              <a:avLst/>
              <a:gdLst/>
              <a:ahLst/>
              <a:cxnLst/>
              <a:rect l="l" t="t" r="r" b="b"/>
              <a:pathLst>
                <a:path w="2811" h="6323" extrusionOk="0">
                  <a:moveTo>
                    <a:pt x="149" y="0"/>
                  </a:moveTo>
                  <a:lnTo>
                    <a:pt x="1" y="6174"/>
                  </a:lnTo>
                  <a:lnTo>
                    <a:pt x="2663" y="6322"/>
                  </a:lnTo>
                  <a:lnTo>
                    <a:pt x="28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7"/>
            <p:cNvSpPr/>
            <p:nvPr/>
          </p:nvSpPr>
          <p:spPr>
            <a:xfrm>
              <a:off x="4505475" y="3574725"/>
              <a:ext cx="85075" cy="172850"/>
            </a:xfrm>
            <a:custGeom>
              <a:avLst/>
              <a:gdLst/>
              <a:ahLst/>
              <a:cxnLst/>
              <a:rect l="l" t="t" r="r" b="b"/>
              <a:pathLst>
                <a:path w="3403" h="6914" extrusionOk="0">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7"/>
            <p:cNvSpPr/>
            <p:nvPr/>
          </p:nvSpPr>
          <p:spPr>
            <a:xfrm>
              <a:off x="5426975" y="3461900"/>
              <a:ext cx="1298625" cy="1073150"/>
            </a:xfrm>
            <a:custGeom>
              <a:avLst/>
              <a:gdLst/>
              <a:ahLst/>
              <a:cxnLst/>
              <a:rect l="l" t="t" r="r" b="b"/>
              <a:pathLst>
                <a:path w="51945" h="42926" extrusionOk="0">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7"/>
            <p:cNvSpPr/>
            <p:nvPr/>
          </p:nvSpPr>
          <p:spPr>
            <a:xfrm>
              <a:off x="5426975" y="3453650"/>
              <a:ext cx="1297700" cy="1088800"/>
            </a:xfrm>
            <a:custGeom>
              <a:avLst/>
              <a:gdLst/>
              <a:ahLst/>
              <a:cxnLst/>
              <a:rect l="l" t="t" r="r" b="b"/>
              <a:pathLst>
                <a:path w="51908" h="43552" extrusionOk="0">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7"/>
            <p:cNvSpPr/>
            <p:nvPr/>
          </p:nvSpPr>
          <p:spPr>
            <a:xfrm>
              <a:off x="5548050" y="4175700"/>
              <a:ext cx="53625" cy="94825"/>
            </a:xfrm>
            <a:custGeom>
              <a:avLst/>
              <a:gdLst/>
              <a:ahLst/>
              <a:cxnLst/>
              <a:rect l="l" t="t" r="r" b="b"/>
              <a:pathLst>
                <a:path w="2145" h="3793" extrusionOk="0">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7"/>
            <p:cNvSpPr/>
            <p:nvPr/>
          </p:nvSpPr>
          <p:spPr>
            <a:xfrm>
              <a:off x="5610900" y="3469350"/>
              <a:ext cx="451075" cy="661600"/>
            </a:xfrm>
            <a:custGeom>
              <a:avLst/>
              <a:gdLst/>
              <a:ahLst/>
              <a:cxnLst/>
              <a:rect l="l" t="t" r="r" b="b"/>
              <a:pathLst>
                <a:path w="18043" h="26464" extrusionOk="0">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7"/>
            <p:cNvSpPr/>
            <p:nvPr/>
          </p:nvSpPr>
          <p:spPr>
            <a:xfrm>
              <a:off x="6081350" y="3473050"/>
              <a:ext cx="74900" cy="17575"/>
            </a:xfrm>
            <a:custGeom>
              <a:avLst/>
              <a:gdLst/>
              <a:ahLst/>
              <a:cxnLst/>
              <a:rect l="l" t="t" r="r" b="b"/>
              <a:pathLst>
                <a:path w="2996" h="703" extrusionOk="0">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7"/>
            <p:cNvSpPr/>
            <p:nvPr/>
          </p:nvSpPr>
          <p:spPr>
            <a:xfrm>
              <a:off x="6350325" y="4060025"/>
              <a:ext cx="263225" cy="113650"/>
            </a:xfrm>
            <a:custGeom>
              <a:avLst/>
              <a:gdLst/>
              <a:ahLst/>
              <a:cxnLst/>
              <a:rect l="l" t="t" r="r" b="b"/>
              <a:pathLst>
                <a:path w="10529" h="4546" extrusionOk="0">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7"/>
            <p:cNvSpPr/>
            <p:nvPr/>
          </p:nvSpPr>
          <p:spPr>
            <a:xfrm>
              <a:off x="6386375" y="4075675"/>
              <a:ext cx="210750" cy="90600"/>
            </a:xfrm>
            <a:custGeom>
              <a:avLst/>
              <a:gdLst/>
              <a:ahLst/>
              <a:cxnLst/>
              <a:rect l="l" t="t" r="r" b="b"/>
              <a:pathLst>
                <a:path w="8430" h="3624" extrusionOk="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7"/>
            <p:cNvSpPr/>
            <p:nvPr/>
          </p:nvSpPr>
          <p:spPr>
            <a:xfrm>
              <a:off x="6371575" y="4051650"/>
              <a:ext cx="240325" cy="130350"/>
            </a:xfrm>
            <a:custGeom>
              <a:avLst/>
              <a:gdLst/>
              <a:ahLst/>
              <a:cxnLst/>
              <a:rect l="l" t="t" r="r" b="b"/>
              <a:pathLst>
                <a:path w="9613" h="5214" extrusionOk="0">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7"/>
            <p:cNvSpPr/>
            <p:nvPr/>
          </p:nvSpPr>
          <p:spPr>
            <a:xfrm>
              <a:off x="6319825" y="3967450"/>
              <a:ext cx="358550" cy="155375"/>
            </a:xfrm>
            <a:custGeom>
              <a:avLst/>
              <a:gdLst/>
              <a:ahLst/>
              <a:cxnLst/>
              <a:rect l="l" t="t" r="r" b="b"/>
              <a:pathLst>
                <a:path w="14342" h="6215" extrusionOk="0">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7"/>
            <p:cNvSpPr/>
            <p:nvPr/>
          </p:nvSpPr>
          <p:spPr>
            <a:xfrm>
              <a:off x="6366950" y="3975850"/>
              <a:ext cx="291175" cy="139600"/>
            </a:xfrm>
            <a:custGeom>
              <a:avLst/>
              <a:gdLst/>
              <a:ahLst/>
              <a:cxnLst/>
              <a:rect l="l" t="t" r="r" b="b"/>
              <a:pathLst>
                <a:path w="11647" h="5584" extrusionOk="0">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7"/>
            <p:cNvSpPr/>
            <p:nvPr/>
          </p:nvSpPr>
          <p:spPr>
            <a:xfrm>
              <a:off x="6351250" y="3960150"/>
              <a:ext cx="321650" cy="170075"/>
            </a:xfrm>
            <a:custGeom>
              <a:avLst/>
              <a:gdLst/>
              <a:ahLst/>
              <a:cxnLst/>
              <a:rect l="l" t="t" r="r" b="b"/>
              <a:pathLst>
                <a:path w="12866" h="6803" extrusionOk="0">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7"/>
            <p:cNvSpPr/>
            <p:nvPr/>
          </p:nvSpPr>
          <p:spPr>
            <a:xfrm>
              <a:off x="6287475" y="3882150"/>
              <a:ext cx="392175" cy="169525"/>
            </a:xfrm>
            <a:custGeom>
              <a:avLst/>
              <a:gdLst/>
              <a:ahLst/>
              <a:cxnLst/>
              <a:rect l="l" t="t" r="r" b="b"/>
              <a:pathLst>
                <a:path w="15687" h="6781" extrusionOk="0">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7"/>
            <p:cNvSpPr/>
            <p:nvPr/>
          </p:nvSpPr>
          <p:spPr>
            <a:xfrm>
              <a:off x="6338300" y="3891750"/>
              <a:ext cx="320750" cy="152525"/>
            </a:xfrm>
            <a:custGeom>
              <a:avLst/>
              <a:gdLst/>
              <a:ahLst/>
              <a:cxnLst/>
              <a:rect l="l" t="t" r="r" b="b"/>
              <a:pathLst>
                <a:path w="12830" h="6101" extrusionOk="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7"/>
            <p:cNvSpPr/>
            <p:nvPr/>
          </p:nvSpPr>
          <p:spPr>
            <a:xfrm>
              <a:off x="6323525" y="3874175"/>
              <a:ext cx="350300" cy="184875"/>
            </a:xfrm>
            <a:custGeom>
              <a:avLst/>
              <a:gdLst/>
              <a:ahLst/>
              <a:cxnLst/>
              <a:rect l="l" t="t" r="r" b="b"/>
              <a:pathLst>
                <a:path w="14012" h="7395" extrusionOk="0">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7"/>
            <p:cNvSpPr/>
            <p:nvPr/>
          </p:nvSpPr>
          <p:spPr>
            <a:xfrm>
              <a:off x="6297625" y="3803775"/>
              <a:ext cx="392475" cy="169325"/>
            </a:xfrm>
            <a:custGeom>
              <a:avLst/>
              <a:gdLst/>
              <a:ahLst/>
              <a:cxnLst/>
              <a:rect l="l" t="t" r="r" b="b"/>
              <a:pathLst>
                <a:path w="15699" h="6773" extrusionOk="0">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7"/>
            <p:cNvSpPr/>
            <p:nvPr/>
          </p:nvSpPr>
          <p:spPr>
            <a:xfrm>
              <a:off x="6341075" y="3803950"/>
              <a:ext cx="335525" cy="169150"/>
            </a:xfrm>
            <a:custGeom>
              <a:avLst/>
              <a:gdLst/>
              <a:ahLst/>
              <a:cxnLst/>
              <a:rect l="l" t="t" r="r" b="b"/>
              <a:pathLst>
                <a:path w="13421" h="6766" extrusionOk="0">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7"/>
            <p:cNvSpPr/>
            <p:nvPr/>
          </p:nvSpPr>
          <p:spPr>
            <a:xfrm>
              <a:off x="6333675" y="3795625"/>
              <a:ext cx="350325" cy="185800"/>
            </a:xfrm>
            <a:custGeom>
              <a:avLst/>
              <a:gdLst/>
              <a:ahLst/>
              <a:cxnLst/>
              <a:rect l="l" t="t" r="r" b="b"/>
              <a:pathLst>
                <a:path w="14013" h="7432" extrusionOk="0">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7"/>
            <p:cNvSpPr/>
            <p:nvPr/>
          </p:nvSpPr>
          <p:spPr>
            <a:xfrm>
              <a:off x="4942650" y="1866675"/>
              <a:ext cx="849425" cy="1047800"/>
            </a:xfrm>
            <a:custGeom>
              <a:avLst/>
              <a:gdLst/>
              <a:ahLst/>
              <a:cxnLst/>
              <a:rect l="l" t="t" r="r" b="b"/>
              <a:pathLst>
                <a:path w="33977" h="41912" extrusionOk="0">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7"/>
            <p:cNvSpPr/>
            <p:nvPr/>
          </p:nvSpPr>
          <p:spPr>
            <a:xfrm>
              <a:off x="4970400" y="1866675"/>
              <a:ext cx="695050" cy="401125"/>
            </a:xfrm>
            <a:custGeom>
              <a:avLst/>
              <a:gdLst/>
              <a:ahLst/>
              <a:cxnLst/>
              <a:rect l="l" t="t" r="r" b="b"/>
              <a:pathLst>
                <a:path w="27802" h="16045" extrusionOk="0">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7"/>
            <p:cNvSpPr/>
            <p:nvPr/>
          </p:nvSpPr>
          <p:spPr>
            <a:xfrm>
              <a:off x="4968550" y="2285850"/>
              <a:ext cx="823525" cy="628625"/>
            </a:xfrm>
            <a:custGeom>
              <a:avLst/>
              <a:gdLst/>
              <a:ahLst/>
              <a:cxnLst/>
              <a:rect l="l" t="t" r="r" b="b"/>
              <a:pathLst>
                <a:path w="32941" h="25145" extrusionOk="0">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7"/>
            <p:cNvSpPr/>
            <p:nvPr/>
          </p:nvSpPr>
          <p:spPr>
            <a:xfrm>
              <a:off x="4968550" y="2286300"/>
              <a:ext cx="823525" cy="628525"/>
            </a:xfrm>
            <a:custGeom>
              <a:avLst/>
              <a:gdLst/>
              <a:ahLst/>
              <a:cxnLst/>
              <a:rect l="l" t="t" r="r" b="b"/>
              <a:pathLst>
                <a:path w="32941" h="25141" extrusionOk="0">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7"/>
            <p:cNvSpPr/>
            <p:nvPr/>
          </p:nvSpPr>
          <p:spPr>
            <a:xfrm>
              <a:off x="4970400" y="1866675"/>
              <a:ext cx="695050" cy="401150"/>
            </a:xfrm>
            <a:custGeom>
              <a:avLst/>
              <a:gdLst/>
              <a:ahLst/>
              <a:cxnLst/>
              <a:rect l="l" t="t" r="r" b="b"/>
              <a:pathLst>
                <a:path w="27802" h="16046" extrusionOk="0">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7"/>
            <p:cNvSpPr/>
            <p:nvPr/>
          </p:nvSpPr>
          <p:spPr>
            <a:xfrm>
              <a:off x="5512925" y="2229900"/>
              <a:ext cx="9275" cy="5575"/>
            </a:xfrm>
            <a:custGeom>
              <a:avLst/>
              <a:gdLst/>
              <a:ahLst/>
              <a:cxnLst/>
              <a:rect l="l" t="t" r="r" b="b"/>
              <a:pathLst>
                <a:path w="371" h="223" extrusionOk="0">
                  <a:moveTo>
                    <a:pt x="371" y="223"/>
                  </a:moveTo>
                  <a:cubicBezTo>
                    <a:pt x="223" y="149"/>
                    <a:pt x="112" y="75"/>
                    <a:pt x="1" y="1"/>
                  </a:cubicBezTo>
                  <a:cubicBezTo>
                    <a:pt x="112" y="75"/>
                    <a:pt x="223" y="149"/>
                    <a:pt x="371" y="2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7"/>
            <p:cNvSpPr/>
            <p:nvPr/>
          </p:nvSpPr>
          <p:spPr>
            <a:xfrm>
              <a:off x="4953750" y="1859125"/>
              <a:ext cx="846650" cy="1063075"/>
            </a:xfrm>
            <a:custGeom>
              <a:avLst/>
              <a:gdLst/>
              <a:ahLst/>
              <a:cxnLst/>
              <a:rect l="l" t="t" r="r" b="b"/>
              <a:pathLst>
                <a:path w="33866" h="42523" extrusionOk="0">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7"/>
            <p:cNvSpPr/>
            <p:nvPr/>
          </p:nvSpPr>
          <p:spPr>
            <a:xfrm>
              <a:off x="4911225" y="2165200"/>
              <a:ext cx="287475" cy="288400"/>
            </a:xfrm>
            <a:custGeom>
              <a:avLst/>
              <a:gdLst/>
              <a:ahLst/>
              <a:cxnLst/>
              <a:rect l="l" t="t" r="r" b="b"/>
              <a:pathLst>
                <a:path w="11499" h="11536" extrusionOk="0">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7"/>
            <p:cNvSpPr/>
            <p:nvPr/>
          </p:nvSpPr>
          <p:spPr>
            <a:xfrm>
              <a:off x="4936200" y="2265950"/>
              <a:ext cx="262500" cy="187650"/>
            </a:xfrm>
            <a:custGeom>
              <a:avLst/>
              <a:gdLst/>
              <a:ahLst/>
              <a:cxnLst/>
              <a:rect l="l" t="t" r="r" b="b"/>
              <a:pathLst>
                <a:path w="10500" h="7506" extrusionOk="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7"/>
            <p:cNvSpPr/>
            <p:nvPr/>
          </p:nvSpPr>
          <p:spPr>
            <a:xfrm>
              <a:off x="4902925" y="2157825"/>
              <a:ext cx="303175" cy="303175"/>
            </a:xfrm>
            <a:custGeom>
              <a:avLst/>
              <a:gdLst/>
              <a:ahLst/>
              <a:cxnLst/>
              <a:rect l="l" t="t" r="r" b="b"/>
              <a:pathLst>
                <a:path w="12127" h="12127" extrusionOk="0">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7"/>
            <p:cNvSpPr/>
            <p:nvPr/>
          </p:nvSpPr>
          <p:spPr>
            <a:xfrm>
              <a:off x="5304050" y="2165200"/>
              <a:ext cx="288400" cy="288400"/>
            </a:xfrm>
            <a:custGeom>
              <a:avLst/>
              <a:gdLst/>
              <a:ahLst/>
              <a:cxnLst/>
              <a:rect l="l" t="t" r="r" b="b"/>
              <a:pathLst>
                <a:path w="11536" h="11536" extrusionOk="0">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7"/>
            <p:cNvSpPr/>
            <p:nvPr/>
          </p:nvSpPr>
          <p:spPr>
            <a:xfrm>
              <a:off x="5318825" y="2264100"/>
              <a:ext cx="273625" cy="189500"/>
            </a:xfrm>
            <a:custGeom>
              <a:avLst/>
              <a:gdLst/>
              <a:ahLst/>
              <a:cxnLst/>
              <a:rect l="l" t="t" r="r" b="b"/>
              <a:pathLst>
                <a:path w="10945" h="7580" extrusionOk="0">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7"/>
            <p:cNvSpPr/>
            <p:nvPr/>
          </p:nvSpPr>
          <p:spPr>
            <a:xfrm>
              <a:off x="5296650" y="2157825"/>
              <a:ext cx="303200" cy="303175"/>
            </a:xfrm>
            <a:custGeom>
              <a:avLst/>
              <a:gdLst/>
              <a:ahLst/>
              <a:cxnLst/>
              <a:rect l="l" t="t" r="r" b="b"/>
              <a:pathLst>
                <a:path w="12128" h="12127" extrusionOk="0">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7"/>
            <p:cNvSpPr/>
            <p:nvPr/>
          </p:nvSpPr>
          <p:spPr>
            <a:xfrm>
              <a:off x="5190375" y="2221600"/>
              <a:ext cx="129400" cy="39075"/>
            </a:xfrm>
            <a:custGeom>
              <a:avLst/>
              <a:gdLst/>
              <a:ahLst/>
              <a:cxnLst/>
              <a:rect l="l" t="t" r="r" b="b"/>
              <a:pathLst>
                <a:path w="5176" h="1563" extrusionOk="0">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7"/>
            <p:cNvSpPr/>
            <p:nvPr/>
          </p:nvSpPr>
          <p:spPr>
            <a:xfrm>
              <a:off x="4993500" y="2059850"/>
              <a:ext cx="154375" cy="74650"/>
            </a:xfrm>
            <a:custGeom>
              <a:avLst/>
              <a:gdLst/>
              <a:ahLst/>
              <a:cxnLst/>
              <a:rect l="l" t="t" r="r" b="b"/>
              <a:pathLst>
                <a:path w="6175" h="2986" extrusionOk="0">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7"/>
            <p:cNvSpPr/>
            <p:nvPr/>
          </p:nvSpPr>
          <p:spPr>
            <a:xfrm>
              <a:off x="5316075" y="2049675"/>
              <a:ext cx="183025" cy="81200"/>
            </a:xfrm>
            <a:custGeom>
              <a:avLst/>
              <a:gdLst/>
              <a:ahLst/>
              <a:cxnLst/>
              <a:rect l="l" t="t" r="r" b="b"/>
              <a:pathLst>
                <a:path w="7321" h="3248" extrusionOk="0">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7"/>
            <p:cNvSpPr/>
            <p:nvPr/>
          </p:nvSpPr>
          <p:spPr>
            <a:xfrm>
              <a:off x="5148775" y="2298125"/>
              <a:ext cx="97075" cy="268425"/>
            </a:xfrm>
            <a:custGeom>
              <a:avLst/>
              <a:gdLst/>
              <a:ahLst/>
              <a:cxnLst/>
              <a:rect l="l" t="t" r="r" b="b"/>
              <a:pathLst>
                <a:path w="3883" h="10737" extrusionOk="0">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7"/>
            <p:cNvSpPr/>
            <p:nvPr/>
          </p:nvSpPr>
          <p:spPr>
            <a:xfrm>
              <a:off x="5215325" y="2589325"/>
              <a:ext cx="163625" cy="61150"/>
            </a:xfrm>
            <a:custGeom>
              <a:avLst/>
              <a:gdLst/>
              <a:ahLst/>
              <a:cxnLst/>
              <a:rect l="l" t="t" r="r" b="b"/>
              <a:pathLst>
                <a:path w="6545" h="2446" extrusionOk="0">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7"/>
            <p:cNvSpPr/>
            <p:nvPr/>
          </p:nvSpPr>
          <p:spPr>
            <a:xfrm>
              <a:off x="862950" y="4920450"/>
              <a:ext cx="1188625" cy="15750"/>
            </a:xfrm>
            <a:custGeom>
              <a:avLst/>
              <a:gdLst/>
              <a:ahLst/>
              <a:cxnLst/>
              <a:rect l="l" t="t" r="r" b="b"/>
              <a:pathLst>
                <a:path w="47545" h="630" extrusionOk="0">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7"/>
            <p:cNvSpPr/>
            <p:nvPr/>
          </p:nvSpPr>
          <p:spPr>
            <a:xfrm>
              <a:off x="2173575" y="4920450"/>
              <a:ext cx="4043675" cy="15750"/>
            </a:xfrm>
            <a:custGeom>
              <a:avLst/>
              <a:gdLst/>
              <a:ahLst/>
              <a:cxnLst/>
              <a:rect l="l" t="t" r="r" b="b"/>
              <a:pathLst>
                <a:path w="161747" h="630" extrusionOk="0">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7"/>
            <p:cNvSpPr/>
            <p:nvPr/>
          </p:nvSpPr>
          <p:spPr>
            <a:xfrm>
              <a:off x="6316125" y="4920450"/>
              <a:ext cx="159000" cy="15750"/>
            </a:xfrm>
            <a:custGeom>
              <a:avLst/>
              <a:gdLst/>
              <a:ahLst/>
              <a:cxnLst/>
              <a:rect l="l" t="t" r="r" b="b"/>
              <a:pathLst>
                <a:path w="6360" h="630" extrusionOk="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7"/>
            <p:cNvSpPr/>
            <p:nvPr/>
          </p:nvSpPr>
          <p:spPr>
            <a:xfrm>
              <a:off x="4014700" y="2706825"/>
              <a:ext cx="350325" cy="819850"/>
            </a:xfrm>
            <a:custGeom>
              <a:avLst/>
              <a:gdLst/>
              <a:ahLst/>
              <a:cxnLst/>
              <a:rect l="l" t="t" r="r" b="b"/>
              <a:pathLst>
                <a:path w="14013" h="32794" extrusionOk="0">
                  <a:moveTo>
                    <a:pt x="0" y="1"/>
                  </a:moveTo>
                  <a:lnTo>
                    <a:pt x="0" y="32794"/>
                  </a:lnTo>
                  <a:lnTo>
                    <a:pt x="14012" y="32794"/>
                  </a:lnTo>
                  <a:lnTo>
                    <a:pt x="140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7"/>
            <p:cNvSpPr/>
            <p:nvPr/>
          </p:nvSpPr>
          <p:spPr>
            <a:xfrm>
              <a:off x="1582025" y="1799200"/>
              <a:ext cx="1080500" cy="1727475"/>
            </a:xfrm>
            <a:custGeom>
              <a:avLst/>
              <a:gdLst/>
              <a:ahLst/>
              <a:cxnLst/>
              <a:rect l="l" t="t" r="r" b="b"/>
              <a:pathLst>
                <a:path w="43220" h="69099" extrusionOk="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7"/>
            <p:cNvSpPr/>
            <p:nvPr/>
          </p:nvSpPr>
          <p:spPr>
            <a:xfrm>
              <a:off x="1582025" y="1799200"/>
              <a:ext cx="2783000" cy="1727475"/>
            </a:xfrm>
            <a:custGeom>
              <a:avLst/>
              <a:gdLst/>
              <a:ahLst/>
              <a:cxnLst/>
              <a:rect l="l" t="t" r="r" b="b"/>
              <a:pathLst>
                <a:path w="111320" h="69099" extrusionOk="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7"/>
            <p:cNvSpPr/>
            <p:nvPr/>
          </p:nvSpPr>
          <p:spPr>
            <a:xfrm>
              <a:off x="3977725" y="3502625"/>
              <a:ext cx="27750" cy="24050"/>
            </a:xfrm>
            <a:custGeom>
              <a:avLst/>
              <a:gdLst/>
              <a:ahLst/>
              <a:cxnLst/>
              <a:rect l="l" t="t" r="r" b="b"/>
              <a:pathLst>
                <a:path w="1110" h="962" extrusionOk="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7"/>
            <p:cNvSpPr/>
            <p:nvPr/>
          </p:nvSpPr>
          <p:spPr>
            <a:xfrm>
              <a:off x="3954625" y="3476750"/>
              <a:ext cx="57325" cy="49925"/>
            </a:xfrm>
            <a:custGeom>
              <a:avLst/>
              <a:gdLst/>
              <a:ahLst/>
              <a:cxnLst/>
              <a:rect l="l" t="t" r="r" b="b"/>
              <a:pathLst>
                <a:path w="2293" h="1997" extrusionOk="0">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7"/>
            <p:cNvSpPr/>
            <p:nvPr/>
          </p:nvSpPr>
          <p:spPr>
            <a:xfrm>
              <a:off x="3998975" y="2691125"/>
              <a:ext cx="366050" cy="835550"/>
            </a:xfrm>
            <a:custGeom>
              <a:avLst/>
              <a:gdLst/>
              <a:ahLst/>
              <a:cxnLst/>
              <a:rect l="l" t="t" r="r" b="b"/>
              <a:pathLst>
                <a:path w="14642" h="33422" extrusionOk="0">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7"/>
            <p:cNvSpPr/>
            <p:nvPr/>
          </p:nvSpPr>
          <p:spPr>
            <a:xfrm>
              <a:off x="1529350" y="1687375"/>
              <a:ext cx="2889275" cy="1951150"/>
            </a:xfrm>
            <a:custGeom>
              <a:avLst/>
              <a:gdLst/>
              <a:ahLst/>
              <a:cxnLst/>
              <a:rect l="l" t="t" r="r" b="b"/>
              <a:pathLst>
                <a:path w="115571" h="78046" extrusionOk="0">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7"/>
            <p:cNvSpPr/>
            <p:nvPr/>
          </p:nvSpPr>
          <p:spPr>
            <a:xfrm>
              <a:off x="1521025" y="1679050"/>
              <a:ext cx="2905000" cy="1966875"/>
            </a:xfrm>
            <a:custGeom>
              <a:avLst/>
              <a:gdLst/>
              <a:ahLst/>
              <a:cxnLst/>
              <a:rect l="l" t="t" r="r" b="b"/>
              <a:pathLst>
                <a:path w="116200" h="78675" extrusionOk="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7"/>
            <p:cNvSpPr/>
            <p:nvPr/>
          </p:nvSpPr>
          <p:spPr>
            <a:xfrm>
              <a:off x="1634725" y="1846350"/>
              <a:ext cx="1974250" cy="154375"/>
            </a:xfrm>
            <a:custGeom>
              <a:avLst/>
              <a:gdLst/>
              <a:ahLst/>
              <a:cxnLst/>
              <a:rect l="l" t="t" r="r" b="b"/>
              <a:pathLst>
                <a:path w="78970" h="6175" extrusionOk="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7"/>
            <p:cNvSpPr/>
            <p:nvPr/>
          </p:nvSpPr>
          <p:spPr>
            <a:xfrm>
              <a:off x="1626400" y="1838950"/>
              <a:ext cx="1989975" cy="170075"/>
            </a:xfrm>
            <a:custGeom>
              <a:avLst/>
              <a:gdLst/>
              <a:ahLst/>
              <a:cxnLst/>
              <a:rect l="l" t="t" r="r" b="b"/>
              <a:pathLst>
                <a:path w="79599" h="6803" extrusionOk="0">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7"/>
            <p:cNvSpPr/>
            <p:nvPr/>
          </p:nvSpPr>
          <p:spPr>
            <a:xfrm>
              <a:off x="1658750" y="2167975"/>
              <a:ext cx="421500" cy="15750"/>
            </a:xfrm>
            <a:custGeom>
              <a:avLst/>
              <a:gdLst/>
              <a:ahLst/>
              <a:cxnLst/>
              <a:rect l="l" t="t" r="r" b="b"/>
              <a:pathLst>
                <a:path w="16860"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7"/>
            <p:cNvSpPr/>
            <p:nvPr/>
          </p:nvSpPr>
          <p:spPr>
            <a:xfrm>
              <a:off x="1658750" y="225947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7"/>
            <p:cNvSpPr/>
            <p:nvPr/>
          </p:nvSpPr>
          <p:spPr>
            <a:xfrm>
              <a:off x="1658750" y="2351000"/>
              <a:ext cx="421500" cy="15725"/>
            </a:xfrm>
            <a:custGeom>
              <a:avLst/>
              <a:gdLst/>
              <a:ahLst/>
              <a:cxnLst/>
              <a:rect l="l" t="t" r="r" b="b"/>
              <a:pathLst>
                <a:path w="16860"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7"/>
            <p:cNvSpPr/>
            <p:nvPr/>
          </p:nvSpPr>
          <p:spPr>
            <a:xfrm>
              <a:off x="1658750" y="244802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7"/>
            <p:cNvSpPr/>
            <p:nvPr/>
          </p:nvSpPr>
          <p:spPr>
            <a:xfrm>
              <a:off x="2144000"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7"/>
            <p:cNvSpPr/>
            <p:nvPr/>
          </p:nvSpPr>
          <p:spPr>
            <a:xfrm>
              <a:off x="2144000"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7"/>
            <p:cNvSpPr/>
            <p:nvPr/>
          </p:nvSpPr>
          <p:spPr>
            <a:xfrm>
              <a:off x="2144000"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7"/>
            <p:cNvSpPr/>
            <p:nvPr/>
          </p:nvSpPr>
          <p:spPr>
            <a:xfrm>
              <a:off x="2144000"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7"/>
            <p:cNvSpPr/>
            <p:nvPr/>
          </p:nvSpPr>
          <p:spPr>
            <a:xfrm>
              <a:off x="2629225" y="2167975"/>
              <a:ext cx="421500" cy="15750"/>
            </a:xfrm>
            <a:custGeom>
              <a:avLst/>
              <a:gdLst/>
              <a:ahLst/>
              <a:cxnLst/>
              <a:rect l="l" t="t" r="r" b="b"/>
              <a:pathLst>
                <a:path w="16860" h="630" extrusionOk="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7"/>
            <p:cNvSpPr/>
            <p:nvPr/>
          </p:nvSpPr>
          <p:spPr>
            <a:xfrm>
              <a:off x="2629225" y="225947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7"/>
            <p:cNvSpPr/>
            <p:nvPr/>
          </p:nvSpPr>
          <p:spPr>
            <a:xfrm>
              <a:off x="2629225" y="2351000"/>
              <a:ext cx="421500" cy="15725"/>
            </a:xfrm>
            <a:custGeom>
              <a:avLst/>
              <a:gdLst/>
              <a:ahLst/>
              <a:cxnLst/>
              <a:rect l="l" t="t" r="r" b="b"/>
              <a:pathLst>
                <a:path w="16860" h="629" extrusionOk="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7"/>
            <p:cNvSpPr/>
            <p:nvPr/>
          </p:nvSpPr>
          <p:spPr>
            <a:xfrm>
              <a:off x="2629225" y="244802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7"/>
            <p:cNvSpPr/>
            <p:nvPr/>
          </p:nvSpPr>
          <p:spPr>
            <a:xfrm>
              <a:off x="3114475"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7"/>
            <p:cNvSpPr/>
            <p:nvPr/>
          </p:nvSpPr>
          <p:spPr>
            <a:xfrm>
              <a:off x="3114475"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7"/>
            <p:cNvSpPr/>
            <p:nvPr/>
          </p:nvSpPr>
          <p:spPr>
            <a:xfrm>
              <a:off x="3114475"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7"/>
            <p:cNvSpPr/>
            <p:nvPr/>
          </p:nvSpPr>
          <p:spPr>
            <a:xfrm>
              <a:off x="3114475"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7"/>
            <p:cNvSpPr/>
            <p:nvPr/>
          </p:nvSpPr>
          <p:spPr>
            <a:xfrm>
              <a:off x="1902750" y="2663150"/>
              <a:ext cx="1494575" cy="451550"/>
            </a:xfrm>
            <a:custGeom>
              <a:avLst/>
              <a:gdLst/>
              <a:ahLst/>
              <a:cxnLst/>
              <a:rect l="l" t="t" r="r" b="b"/>
              <a:pathLst>
                <a:path w="59783" h="18062" extrusionOk="0">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7"/>
            <p:cNvSpPr/>
            <p:nvPr/>
          </p:nvSpPr>
          <p:spPr>
            <a:xfrm>
              <a:off x="2210525" y="2716075"/>
              <a:ext cx="91525" cy="91525"/>
            </a:xfrm>
            <a:custGeom>
              <a:avLst/>
              <a:gdLst/>
              <a:ahLst/>
              <a:cxnLst/>
              <a:rect l="l" t="t" r="r" b="b"/>
              <a:pathLst>
                <a:path w="3661" h="3661" extrusionOk="0">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7"/>
            <p:cNvSpPr/>
            <p:nvPr/>
          </p:nvSpPr>
          <p:spPr>
            <a:xfrm>
              <a:off x="2203150" y="2708675"/>
              <a:ext cx="106300" cy="106325"/>
            </a:xfrm>
            <a:custGeom>
              <a:avLst/>
              <a:gdLst/>
              <a:ahLst/>
              <a:cxnLst/>
              <a:rect l="l" t="t" r="r" b="b"/>
              <a:pathLst>
                <a:path w="4252" h="4253" extrusionOk="0">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7"/>
            <p:cNvSpPr/>
            <p:nvPr/>
          </p:nvSpPr>
          <p:spPr>
            <a:xfrm>
              <a:off x="2679125" y="2748425"/>
              <a:ext cx="91550" cy="91525"/>
            </a:xfrm>
            <a:custGeom>
              <a:avLst/>
              <a:gdLst/>
              <a:ahLst/>
              <a:cxnLst/>
              <a:rect l="l" t="t" r="r" b="b"/>
              <a:pathLst>
                <a:path w="3662" h="3661" extrusionOk="0">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7"/>
            <p:cNvSpPr/>
            <p:nvPr/>
          </p:nvSpPr>
          <p:spPr>
            <a:xfrm>
              <a:off x="2671750" y="2741025"/>
              <a:ext cx="106300" cy="106325"/>
            </a:xfrm>
            <a:custGeom>
              <a:avLst/>
              <a:gdLst/>
              <a:ahLst/>
              <a:cxnLst/>
              <a:rect l="l" t="t" r="r" b="b"/>
              <a:pathLst>
                <a:path w="4252" h="4253" extrusionOk="0">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7"/>
            <p:cNvSpPr/>
            <p:nvPr/>
          </p:nvSpPr>
          <p:spPr>
            <a:xfrm>
              <a:off x="2998000" y="2989650"/>
              <a:ext cx="91525" cy="91525"/>
            </a:xfrm>
            <a:custGeom>
              <a:avLst/>
              <a:gdLst/>
              <a:ahLst/>
              <a:cxnLst/>
              <a:rect l="l" t="t" r="r" b="b"/>
              <a:pathLst>
                <a:path w="3661" h="3661" extrusionOk="0">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7"/>
            <p:cNvSpPr/>
            <p:nvPr/>
          </p:nvSpPr>
          <p:spPr>
            <a:xfrm>
              <a:off x="2990625" y="2982275"/>
              <a:ext cx="106300" cy="106300"/>
            </a:xfrm>
            <a:custGeom>
              <a:avLst/>
              <a:gdLst/>
              <a:ahLst/>
              <a:cxnLst/>
              <a:rect l="l" t="t" r="r" b="b"/>
              <a:pathLst>
                <a:path w="4252" h="4252" extrusionOk="0">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7"/>
            <p:cNvSpPr/>
            <p:nvPr/>
          </p:nvSpPr>
          <p:spPr>
            <a:xfrm>
              <a:off x="3336300" y="2625500"/>
              <a:ext cx="91525" cy="90600"/>
            </a:xfrm>
            <a:custGeom>
              <a:avLst/>
              <a:gdLst/>
              <a:ahLst/>
              <a:cxnLst/>
              <a:rect l="l" t="t" r="r" b="b"/>
              <a:pathLst>
                <a:path w="3661" h="3624" extrusionOk="0">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7"/>
            <p:cNvSpPr/>
            <p:nvPr/>
          </p:nvSpPr>
          <p:spPr>
            <a:xfrm>
              <a:off x="3328900" y="2617175"/>
              <a:ext cx="106300" cy="107250"/>
            </a:xfrm>
            <a:custGeom>
              <a:avLst/>
              <a:gdLst/>
              <a:ahLst/>
              <a:cxnLst/>
              <a:rect l="l" t="t" r="r" b="b"/>
              <a:pathLst>
                <a:path w="4252" h="4290" extrusionOk="0">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7"/>
            <p:cNvSpPr/>
            <p:nvPr/>
          </p:nvSpPr>
          <p:spPr>
            <a:xfrm>
              <a:off x="1865775" y="3060825"/>
              <a:ext cx="90600" cy="91525"/>
            </a:xfrm>
            <a:custGeom>
              <a:avLst/>
              <a:gdLst/>
              <a:ahLst/>
              <a:cxnLst/>
              <a:rect l="l" t="t" r="r" b="b"/>
              <a:pathLst>
                <a:path w="3624" h="3661" extrusionOk="0">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7"/>
            <p:cNvSpPr/>
            <p:nvPr/>
          </p:nvSpPr>
          <p:spPr>
            <a:xfrm>
              <a:off x="1857475" y="3053425"/>
              <a:ext cx="107225" cy="106325"/>
            </a:xfrm>
            <a:custGeom>
              <a:avLst/>
              <a:gdLst/>
              <a:ahLst/>
              <a:cxnLst/>
              <a:rect l="l" t="t" r="r" b="b"/>
              <a:pathLst>
                <a:path w="4289" h="4253" extrusionOk="0">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7"/>
            <p:cNvSpPr/>
            <p:nvPr/>
          </p:nvSpPr>
          <p:spPr>
            <a:xfrm>
              <a:off x="2464700" y="2931425"/>
              <a:ext cx="90600" cy="90600"/>
            </a:xfrm>
            <a:custGeom>
              <a:avLst/>
              <a:gdLst/>
              <a:ahLst/>
              <a:cxnLst/>
              <a:rect l="l" t="t" r="r" b="b"/>
              <a:pathLst>
                <a:path w="3624" h="3624" extrusionOk="0">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7"/>
            <p:cNvSpPr/>
            <p:nvPr/>
          </p:nvSpPr>
          <p:spPr>
            <a:xfrm>
              <a:off x="2456400" y="2923100"/>
              <a:ext cx="107225" cy="106325"/>
            </a:xfrm>
            <a:custGeom>
              <a:avLst/>
              <a:gdLst/>
              <a:ahLst/>
              <a:cxnLst/>
              <a:rect l="l" t="t" r="r" b="b"/>
              <a:pathLst>
                <a:path w="4289" h="4253" extrusionOk="0">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7"/>
            <p:cNvSpPr/>
            <p:nvPr/>
          </p:nvSpPr>
          <p:spPr>
            <a:xfrm>
              <a:off x="3707850" y="1843575"/>
              <a:ext cx="52700" cy="1651675"/>
            </a:xfrm>
            <a:custGeom>
              <a:avLst/>
              <a:gdLst/>
              <a:ahLst/>
              <a:cxnLst/>
              <a:rect l="l" t="t" r="r" b="b"/>
              <a:pathLst>
                <a:path w="2108" h="66067" extrusionOk="0">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7"/>
            <p:cNvSpPr/>
            <p:nvPr/>
          </p:nvSpPr>
          <p:spPr>
            <a:xfrm>
              <a:off x="3700450" y="1836175"/>
              <a:ext cx="67500" cy="1666475"/>
            </a:xfrm>
            <a:custGeom>
              <a:avLst/>
              <a:gdLst/>
              <a:ahLst/>
              <a:cxnLst/>
              <a:rect l="l" t="t" r="r" b="b"/>
              <a:pathLst>
                <a:path w="2700" h="66659" extrusionOk="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7"/>
            <p:cNvSpPr/>
            <p:nvPr/>
          </p:nvSpPr>
          <p:spPr>
            <a:xfrm>
              <a:off x="4015625" y="2157825"/>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7"/>
            <p:cNvSpPr/>
            <p:nvPr/>
          </p:nvSpPr>
          <p:spPr>
            <a:xfrm>
              <a:off x="3805825" y="2157825"/>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7"/>
            <p:cNvSpPr/>
            <p:nvPr/>
          </p:nvSpPr>
          <p:spPr>
            <a:xfrm>
              <a:off x="4256850" y="2234525"/>
              <a:ext cx="66575" cy="15750"/>
            </a:xfrm>
            <a:custGeom>
              <a:avLst/>
              <a:gdLst/>
              <a:ahLst/>
              <a:cxnLst/>
              <a:rect l="l" t="t" r="r" b="b"/>
              <a:pathLst>
                <a:path w="2663" h="630" extrusionOk="0">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7"/>
            <p:cNvSpPr/>
            <p:nvPr/>
          </p:nvSpPr>
          <p:spPr>
            <a:xfrm>
              <a:off x="4112675" y="2234525"/>
              <a:ext cx="118325" cy="15750"/>
            </a:xfrm>
            <a:custGeom>
              <a:avLst/>
              <a:gdLst/>
              <a:ahLst/>
              <a:cxnLst/>
              <a:rect l="l" t="t" r="r" b="b"/>
              <a:pathLst>
                <a:path w="4733" h="630" extrusionOk="0">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7"/>
            <p:cNvSpPr/>
            <p:nvPr/>
          </p:nvSpPr>
          <p:spPr>
            <a:xfrm>
              <a:off x="3805825" y="2234525"/>
              <a:ext cx="253275" cy="15750"/>
            </a:xfrm>
            <a:custGeom>
              <a:avLst/>
              <a:gdLst/>
              <a:ahLst/>
              <a:cxnLst/>
              <a:rect l="l" t="t" r="r" b="b"/>
              <a:pathLst>
                <a:path w="10131" h="630" extrusionOk="0">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7"/>
            <p:cNvSpPr/>
            <p:nvPr/>
          </p:nvSpPr>
          <p:spPr>
            <a:xfrm>
              <a:off x="4047975" y="2312175"/>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7"/>
            <p:cNvSpPr/>
            <p:nvPr/>
          </p:nvSpPr>
          <p:spPr>
            <a:xfrm>
              <a:off x="3805825" y="2312175"/>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7"/>
            <p:cNvSpPr/>
            <p:nvPr/>
          </p:nvSpPr>
          <p:spPr>
            <a:xfrm>
              <a:off x="4196775" y="2389800"/>
              <a:ext cx="126650" cy="14825"/>
            </a:xfrm>
            <a:custGeom>
              <a:avLst/>
              <a:gdLst/>
              <a:ahLst/>
              <a:cxnLst/>
              <a:rect l="l" t="t" r="r" b="b"/>
              <a:pathLst>
                <a:path w="5066" h="593" extrusionOk="0">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7"/>
            <p:cNvSpPr/>
            <p:nvPr/>
          </p:nvSpPr>
          <p:spPr>
            <a:xfrm>
              <a:off x="3917650" y="2389800"/>
              <a:ext cx="247725" cy="14825"/>
            </a:xfrm>
            <a:custGeom>
              <a:avLst/>
              <a:gdLst/>
              <a:ahLst/>
              <a:cxnLst/>
              <a:rect l="l" t="t" r="r" b="b"/>
              <a:pathLst>
                <a:path w="9909" h="593" extrusionOk="0">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7"/>
            <p:cNvSpPr/>
            <p:nvPr/>
          </p:nvSpPr>
          <p:spPr>
            <a:xfrm>
              <a:off x="3805825" y="2389800"/>
              <a:ext cx="75800" cy="14825"/>
            </a:xfrm>
            <a:custGeom>
              <a:avLst/>
              <a:gdLst/>
              <a:ahLst/>
              <a:cxnLst/>
              <a:rect l="l" t="t" r="r" b="b"/>
              <a:pathLst>
                <a:path w="3032" h="593" extrusionOk="0">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7"/>
            <p:cNvSpPr/>
            <p:nvPr/>
          </p:nvSpPr>
          <p:spPr>
            <a:xfrm>
              <a:off x="4015625" y="2457275"/>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7"/>
            <p:cNvSpPr/>
            <p:nvPr/>
          </p:nvSpPr>
          <p:spPr>
            <a:xfrm>
              <a:off x="3805825" y="2457275"/>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7"/>
            <p:cNvSpPr/>
            <p:nvPr/>
          </p:nvSpPr>
          <p:spPr>
            <a:xfrm>
              <a:off x="4256850" y="2534000"/>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7"/>
            <p:cNvSpPr/>
            <p:nvPr/>
          </p:nvSpPr>
          <p:spPr>
            <a:xfrm>
              <a:off x="4112675" y="2534000"/>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7"/>
            <p:cNvSpPr/>
            <p:nvPr/>
          </p:nvSpPr>
          <p:spPr>
            <a:xfrm>
              <a:off x="3805825" y="2534000"/>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7"/>
            <p:cNvSpPr/>
            <p:nvPr/>
          </p:nvSpPr>
          <p:spPr>
            <a:xfrm>
              <a:off x="4047975" y="2611625"/>
              <a:ext cx="275450" cy="15750"/>
            </a:xfrm>
            <a:custGeom>
              <a:avLst/>
              <a:gdLst/>
              <a:ahLst/>
              <a:cxnLst/>
              <a:rect l="l" t="t" r="r" b="b"/>
              <a:pathLst>
                <a:path w="11018" h="630" extrusionOk="0">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7"/>
            <p:cNvSpPr/>
            <p:nvPr/>
          </p:nvSpPr>
          <p:spPr>
            <a:xfrm>
              <a:off x="3805825" y="2611625"/>
              <a:ext cx="201500" cy="15750"/>
            </a:xfrm>
            <a:custGeom>
              <a:avLst/>
              <a:gdLst/>
              <a:ahLst/>
              <a:cxnLst/>
              <a:rect l="l" t="t" r="r" b="b"/>
              <a:pathLst>
                <a:path w="8060" h="630" extrusionOk="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7"/>
            <p:cNvSpPr/>
            <p:nvPr/>
          </p:nvSpPr>
          <p:spPr>
            <a:xfrm>
              <a:off x="4196775" y="2688350"/>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7"/>
            <p:cNvSpPr/>
            <p:nvPr/>
          </p:nvSpPr>
          <p:spPr>
            <a:xfrm>
              <a:off x="3917650" y="2688350"/>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7"/>
            <p:cNvSpPr/>
            <p:nvPr/>
          </p:nvSpPr>
          <p:spPr>
            <a:xfrm>
              <a:off x="3805825" y="2688350"/>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7"/>
            <p:cNvSpPr/>
            <p:nvPr/>
          </p:nvSpPr>
          <p:spPr>
            <a:xfrm>
              <a:off x="4015625" y="2756750"/>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7"/>
            <p:cNvSpPr/>
            <p:nvPr/>
          </p:nvSpPr>
          <p:spPr>
            <a:xfrm>
              <a:off x="3805825" y="2756750"/>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7"/>
            <p:cNvSpPr/>
            <p:nvPr/>
          </p:nvSpPr>
          <p:spPr>
            <a:xfrm>
              <a:off x="4256850" y="2833450"/>
              <a:ext cx="66575" cy="15750"/>
            </a:xfrm>
            <a:custGeom>
              <a:avLst/>
              <a:gdLst/>
              <a:ahLst/>
              <a:cxnLst/>
              <a:rect l="l" t="t" r="r" b="b"/>
              <a:pathLst>
                <a:path w="2663" h="630" extrusionOk="0">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7"/>
            <p:cNvSpPr/>
            <p:nvPr/>
          </p:nvSpPr>
          <p:spPr>
            <a:xfrm>
              <a:off x="4112675" y="2833450"/>
              <a:ext cx="118325" cy="15750"/>
            </a:xfrm>
            <a:custGeom>
              <a:avLst/>
              <a:gdLst/>
              <a:ahLst/>
              <a:cxnLst/>
              <a:rect l="l" t="t" r="r" b="b"/>
              <a:pathLst>
                <a:path w="4733" h="630" extrusionOk="0">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7"/>
            <p:cNvSpPr/>
            <p:nvPr/>
          </p:nvSpPr>
          <p:spPr>
            <a:xfrm>
              <a:off x="3805825" y="2833450"/>
              <a:ext cx="253275" cy="15750"/>
            </a:xfrm>
            <a:custGeom>
              <a:avLst/>
              <a:gdLst/>
              <a:ahLst/>
              <a:cxnLst/>
              <a:rect l="l" t="t" r="r" b="b"/>
              <a:pathLst>
                <a:path w="10131" h="630" extrusionOk="0">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7"/>
            <p:cNvSpPr/>
            <p:nvPr/>
          </p:nvSpPr>
          <p:spPr>
            <a:xfrm>
              <a:off x="4047975" y="2911100"/>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7"/>
            <p:cNvSpPr/>
            <p:nvPr/>
          </p:nvSpPr>
          <p:spPr>
            <a:xfrm>
              <a:off x="3805825" y="2911100"/>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7"/>
            <p:cNvSpPr/>
            <p:nvPr/>
          </p:nvSpPr>
          <p:spPr>
            <a:xfrm>
              <a:off x="4196775" y="2987800"/>
              <a:ext cx="126650" cy="15750"/>
            </a:xfrm>
            <a:custGeom>
              <a:avLst/>
              <a:gdLst/>
              <a:ahLst/>
              <a:cxnLst/>
              <a:rect l="l" t="t" r="r" b="b"/>
              <a:pathLst>
                <a:path w="5066" h="630" extrusionOk="0">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7"/>
            <p:cNvSpPr/>
            <p:nvPr/>
          </p:nvSpPr>
          <p:spPr>
            <a:xfrm>
              <a:off x="3917650" y="2987800"/>
              <a:ext cx="247725" cy="15750"/>
            </a:xfrm>
            <a:custGeom>
              <a:avLst/>
              <a:gdLst/>
              <a:ahLst/>
              <a:cxnLst/>
              <a:rect l="l" t="t" r="r" b="b"/>
              <a:pathLst>
                <a:path w="9909" h="630" extrusionOk="0">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7"/>
            <p:cNvSpPr/>
            <p:nvPr/>
          </p:nvSpPr>
          <p:spPr>
            <a:xfrm>
              <a:off x="3805825" y="2987800"/>
              <a:ext cx="75800" cy="15750"/>
            </a:xfrm>
            <a:custGeom>
              <a:avLst/>
              <a:gdLst/>
              <a:ahLst/>
              <a:cxnLst/>
              <a:rect l="l" t="t" r="r" b="b"/>
              <a:pathLst>
                <a:path w="3032" h="630" extrusionOk="0">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7"/>
            <p:cNvSpPr/>
            <p:nvPr/>
          </p:nvSpPr>
          <p:spPr>
            <a:xfrm>
              <a:off x="4015625" y="3056200"/>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7"/>
            <p:cNvSpPr/>
            <p:nvPr/>
          </p:nvSpPr>
          <p:spPr>
            <a:xfrm>
              <a:off x="3805825" y="3056200"/>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7"/>
            <p:cNvSpPr/>
            <p:nvPr/>
          </p:nvSpPr>
          <p:spPr>
            <a:xfrm>
              <a:off x="4256850" y="3132925"/>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7"/>
            <p:cNvSpPr/>
            <p:nvPr/>
          </p:nvSpPr>
          <p:spPr>
            <a:xfrm>
              <a:off x="4112675" y="3132925"/>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7"/>
            <p:cNvSpPr/>
            <p:nvPr/>
          </p:nvSpPr>
          <p:spPr>
            <a:xfrm>
              <a:off x="3805825" y="3132925"/>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7"/>
            <p:cNvSpPr/>
            <p:nvPr/>
          </p:nvSpPr>
          <p:spPr>
            <a:xfrm>
              <a:off x="4047975" y="3210550"/>
              <a:ext cx="275450" cy="14825"/>
            </a:xfrm>
            <a:custGeom>
              <a:avLst/>
              <a:gdLst/>
              <a:ahLst/>
              <a:cxnLst/>
              <a:rect l="l" t="t" r="r" b="b"/>
              <a:pathLst>
                <a:path w="11018" h="593" extrusionOk="0">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7"/>
            <p:cNvSpPr/>
            <p:nvPr/>
          </p:nvSpPr>
          <p:spPr>
            <a:xfrm>
              <a:off x="3805825" y="3210550"/>
              <a:ext cx="201500" cy="14825"/>
            </a:xfrm>
            <a:custGeom>
              <a:avLst/>
              <a:gdLst/>
              <a:ahLst/>
              <a:cxnLst/>
              <a:rect l="l" t="t" r="r" b="b"/>
              <a:pathLst>
                <a:path w="8060" h="593" extrusionOk="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7"/>
            <p:cNvSpPr/>
            <p:nvPr/>
          </p:nvSpPr>
          <p:spPr>
            <a:xfrm>
              <a:off x="4196775" y="3287275"/>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7"/>
            <p:cNvSpPr/>
            <p:nvPr/>
          </p:nvSpPr>
          <p:spPr>
            <a:xfrm>
              <a:off x="3917650" y="3287275"/>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7"/>
            <p:cNvSpPr/>
            <p:nvPr/>
          </p:nvSpPr>
          <p:spPr>
            <a:xfrm>
              <a:off x="3805825" y="3287275"/>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7"/>
            <p:cNvSpPr/>
            <p:nvPr/>
          </p:nvSpPr>
          <p:spPr>
            <a:xfrm>
              <a:off x="1700350" y="3333475"/>
              <a:ext cx="69325" cy="154400"/>
            </a:xfrm>
            <a:custGeom>
              <a:avLst/>
              <a:gdLst/>
              <a:ahLst/>
              <a:cxnLst/>
              <a:rect l="l" t="t" r="r" b="b"/>
              <a:pathLst>
                <a:path w="2773" h="6176" extrusionOk="0">
                  <a:moveTo>
                    <a:pt x="0" y="1"/>
                  </a:moveTo>
                  <a:lnTo>
                    <a:pt x="0" y="6175"/>
                  </a:lnTo>
                  <a:lnTo>
                    <a:pt x="2773" y="6175"/>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7"/>
            <p:cNvSpPr/>
            <p:nvPr/>
          </p:nvSpPr>
          <p:spPr>
            <a:xfrm>
              <a:off x="1838975" y="3401875"/>
              <a:ext cx="69350" cy="86000"/>
            </a:xfrm>
            <a:custGeom>
              <a:avLst/>
              <a:gdLst/>
              <a:ahLst/>
              <a:cxnLst/>
              <a:rect l="l" t="t" r="r" b="b"/>
              <a:pathLst>
                <a:path w="2774" h="3440" extrusionOk="0">
                  <a:moveTo>
                    <a:pt x="1" y="1"/>
                  </a:moveTo>
                  <a:lnTo>
                    <a:pt x="1" y="3439"/>
                  </a:lnTo>
                  <a:lnTo>
                    <a:pt x="2774" y="3439"/>
                  </a:ln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7"/>
            <p:cNvSpPr/>
            <p:nvPr/>
          </p:nvSpPr>
          <p:spPr>
            <a:xfrm>
              <a:off x="1977625" y="3441625"/>
              <a:ext cx="69350" cy="46250"/>
            </a:xfrm>
            <a:custGeom>
              <a:avLst/>
              <a:gdLst/>
              <a:ahLst/>
              <a:cxnLst/>
              <a:rect l="l" t="t" r="r" b="b"/>
              <a:pathLst>
                <a:path w="2774" h="1850" extrusionOk="0">
                  <a:moveTo>
                    <a:pt x="0" y="0"/>
                  </a:moveTo>
                  <a:lnTo>
                    <a:pt x="0" y="1849"/>
                  </a:lnTo>
                  <a:lnTo>
                    <a:pt x="2773" y="1849"/>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7"/>
            <p:cNvSpPr/>
            <p:nvPr/>
          </p:nvSpPr>
          <p:spPr>
            <a:xfrm>
              <a:off x="2116250" y="3378775"/>
              <a:ext cx="69350" cy="109100"/>
            </a:xfrm>
            <a:custGeom>
              <a:avLst/>
              <a:gdLst/>
              <a:ahLst/>
              <a:cxnLst/>
              <a:rect l="l" t="t" r="r" b="b"/>
              <a:pathLst>
                <a:path w="2774" h="4364" extrusionOk="0">
                  <a:moveTo>
                    <a:pt x="1" y="0"/>
                  </a:moveTo>
                  <a:lnTo>
                    <a:pt x="1" y="4363"/>
                  </a:lnTo>
                  <a:lnTo>
                    <a:pt x="2774" y="4363"/>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7"/>
            <p:cNvSpPr/>
            <p:nvPr/>
          </p:nvSpPr>
          <p:spPr>
            <a:xfrm>
              <a:off x="2254900" y="3418525"/>
              <a:ext cx="69350" cy="69350"/>
            </a:xfrm>
            <a:custGeom>
              <a:avLst/>
              <a:gdLst/>
              <a:ahLst/>
              <a:cxnLst/>
              <a:rect l="l" t="t" r="r" b="b"/>
              <a:pathLst>
                <a:path w="2774" h="2774" extrusionOk="0">
                  <a:moveTo>
                    <a:pt x="0" y="0"/>
                  </a:moveTo>
                  <a:lnTo>
                    <a:pt x="0" y="2773"/>
                  </a:lnTo>
                  <a:lnTo>
                    <a:pt x="2773" y="2773"/>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7"/>
            <p:cNvSpPr/>
            <p:nvPr/>
          </p:nvSpPr>
          <p:spPr>
            <a:xfrm>
              <a:off x="2393550" y="3373225"/>
              <a:ext cx="69325" cy="114650"/>
            </a:xfrm>
            <a:custGeom>
              <a:avLst/>
              <a:gdLst/>
              <a:ahLst/>
              <a:cxnLst/>
              <a:rect l="l" t="t" r="r" b="b"/>
              <a:pathLst>
                <a:path w="2773" h="4586" extrusionOk="0">
                  <a:moveTo>
                    <a:pt x="0" y="1"/>
                  </a:moveTo>
                  <a:lnTo>
                    <a:pt x="0" y="4585"/>
                  </a:lnTo>
                  <a:lnTo>
                    <a:pt x="2773" y="458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7"/>
            <p:cNvSpPr/>
            <p:nvPr/>
          </p:nvSpPr>
          <p:spPr>
            <a:xfrm>
              <a:off x="2532175" y="3468425"/>
              <a:ext cx="69350" cy="19450"/>
            </a:xfrm>
            <a:custGeom>
              <a:avLst/>
              <a:gdLst/>
              <a:ahLst/>
              <a:cxnLst/>
              <a:rect l="l" t="t" r="r" b="b"/>
              <a:pathLst>
                <a:path w="2774" h="778" extrusionOk="0">
                  <a:moveTo>
                    <a:pt x="1" y="1"/>
                  </a:moveTo>
                  <a:lnTo>
                    <a:pt x="1" y="777"/>
                  </a:lnTo>
                  <a:lnTo>
                    <a:pt x="2773" y="777"/>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7"/>
            <p:cNvSpPr/>
            <p:nvPr/>
          </p:nvSpPr>
          <p:spPr>
            <a:xfrm>
              <a:off x="2670825" y="3333475"/>
              <a:ext cx="69350" cy="154400"/>
            </a:xfrm>
            <a:custGeom>
              <a:avLst/>
              <a:gdLst/>
              <a:ahLst/>
              <a:cxnLst/>
              <a:rect l="l" t="t" r="r" b="b"/>
              <a:pathLst>
                <a:path w="2774" h="6176" extrusionOk="0">
                  <a:moveTo>
                    <a:pt x="0" y="1"/>
                  </a:moveTo>
                  <a:lnTo>
                    <a:pt x="0"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7"/>
            <p:cNvSpPr/>
            <p:nvPr/>
          </p:nvSpPr>
          <p:spPr>
            <a:xfrm>
              <a:off x="2809450" y="3431450"/>
              <a:ext cx="69350" cy="56425"/>
            </a:xfrm>
            <a:custGeom>
              <a:avLst/>
              <a:gdLst/>
              <a:ahLst/>
              <a:cxnLst/>
              <a:rect l="l" t="t" r="r" b="b"/>
              <a:pathLst>
                <a:path w="2774" h="2257" extrusionOk="0">
                  <a:moveTo>
                    <a:pt x="1" y="1"/>
                  </a:moveTo>
                  <a:lnTo>
                    <a:pt x="1" y="2256"/>
                  </a:lnTo>
                  <a:lnTo>
                    <a:pt x="2774" y="2256"/>
                  </a:lnTo>
                  <a:lnTo>
                    <a:pt x="2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7"/>
            <p:cNvSpPr/>
            <p:nvPr/>
          </p:nvSpPr>
          <p:spPr>
            <a:xfrm>
              <a:off x="2948100" y="3465650"/>
              <a:ext cx="69350" cy="22225"/>
            </a:xfrm>
            <a:custGeom>
              <a:avLst/>
              <a:gdLst/>
              <a:ahLst/>
              <a:cxnLst/>
              <a:rect l="l" t="t" r="r" b="b"/>
              <a:pathLst>
                <a:path w="2774" h="889" extrusionOk="0">
                  <a:moveTo>
                    <a:pt x="0" y="1"/>
                  </a:moveTo>
                  <a:lnTo>
                    <a:pt x="0" y="888"/>
                  </a:lnTo>
                  <a:lnTo>
                    <a:pt x="2773" y="888"/>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7"/>
            <p:cNvSpPr/>
            <p:nvPr/>
          </p:nvSpPr>
          <p:spPr>
            <a:xfrm>
              <a:off x="3086750" y="3437000"/>
              <a:ext cx="69325" cy="50875"/>
            </a:xfrm>
            <a:custGeom>
              <a:avLst/>
              <a:gdLst/>
              <a:ahLst/>
              <a:cxnLst/>
              <a:rect l="l" t="t" r="r" b="b"/>
              <a:pathLst>
                <a:path w="2773" h="2035" extrusionOk="0">
                  <a:moveTo>
                    <a:pt x="0" y="1"/>
                  </a:moveTo>
                  <a:lnTo>
                    <a:pt x="0" y="2034"/>
                  </a:lnTo>
                  <a:lnTo>
                    <a:pt x="2773" y="2034"/>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7"/>
            <p:cNvSpPr/>
            <p:nvPr/>
          </p:nvSpPr>
          <p:spPr>
            <a:xfrm>
              <a:off x="3225375" y="3333475"/>
              <a:ext cx="69350" cy="154400"/>
            </a:xfrm>
            <a:custGeom>
              <a:avLst/>
              <a:gdLst/>
              <a:ahLst/>
              <a:cxnLst/>
              <a:rect l="l" t="t" r="r" b="b"/>
              <a:pathLst>
                <a:path w="2774" h="6176" extrusionOk="0">
                  <a:moveTo>
                    <a:pt x="1" y="1"/>
                  </a:moveTo>
                  <a:lnTo>
                    <a:pt x="1"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7"/>
            <p:cNvSpPr/>
            <p:nvPr/>
          </p:nvSpPr>
          <p:spPr>
            <a:xfrm>
              <a:off x="3364025" y="3364900"/>
              <a:ext cx="69325" cy="122975"/>
            </a:xfrm>
            <a:custGeom>
              <a:avLst/>
              <a:gdLst/>
              <a:ahLst/>
              <a:cxnLst/>
              <a:rect l="l" t="t" r="r" b="b"/>
              <a:pathLst>
                <a:path w="2773" h="4919" extrusionOk="0">
                  <a:moveTo>
                    <a:pt x="0" y="1"/>
                  </a:moveTo>
                  <a:lnTo>
                    <a:pt x="0" y="4918"/>
                  </a:lnTo>
                  <a:lnTo>
                    <a:pt x="2773" y="4918"/>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7"/>
            <p:cNvSpPr/>
            <p:nvPr/>
          </p:nvSpPr>
          <p:spPr>
            <a:xfrm>
              <a:off x="3502650" y="3386175"/>
              <a:ext cx="69350" cy="101700"/>
            </a:xfrm>
            <a:custGeom>
              <a:avLst/>
              <a:gdLst/>
              <a:ahLst/>
              <a:cxnLst/>
              <a:rect l="l" t="t" r="r" b="b"/>
              <a:pathLst>
                <a:path w="2774" h="4068" extrusionOk="0">
                  <a:moveTo>
                    <a:pt x="1" y="0"/>
                  </a:moveTo>
                  <a:lnTo>
                    <a:pt x="1" y="4067"/>
                  </a:lnTo>
                  <a:lnTo>
                    <a:pt x="2774" y="4067"/>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7"/>
            <p:cNvSpPr/>
            <p:nvPr/>
          </p:nvSpPr>
          <p:spPr>
            <a:xfrm>
              <a:off x="3855725" y="1244650"/>
              <a:ext cx="170100" cy="822625"/>
            </a:xfrm>
            <a:custGeom>
              <a:avLst/>
              <a:gdLst/>
              <a:ahLst/>
              <a:cxnLst/>
              <a:rect l="l" t="t" r="r" b="b"/>
              <a:pathLst>
                <a:path w="6804" h="32905" extrusionOk="0">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7"/>
            <p:cNvSpPr/>
            <p:nvPr/>
          </p:nvSpPr>
          <p:spPr>
            <a:xfrm>
              <a:off x="4130225" y="1239100"/>
              <a:ext cx="302275" cy="14800"/>
            </a:xfrm>
            <a:custGeom>
              <a:avLst/>
              <a:gdLst/>
              <a:ahLst/>
              <a:cxnLst/>
              <a:rect l="l" t="t" r="r" b="b"/>
              <a:pathLst>
                <a:path w="12091" h="592" extrusionOk="0">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7"/>
            <p:cNvSpPr/>
            <p:nvPr/>
          </p:nvSpPr>
          <p:spPr>
            <a:xfrm>
              <a:off x="4130225" y="13306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7"/>
            <p:cNvSpPr/>
            <p:nvPr/>
          </p:nvSpPr>
          <p:spPr>
            <a:xfrm>
              <a:off x="4130225" y="14221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7"/>
            <p:cNvSpPr/>
            <p:nvPr/>
          </p:nvSpPr>
          <p:spPr>
            <a:xfrm>
              <a:off x="1709575" y="4545200"/>
              <a:ext cx="317975" cy="15750"/>
            </a:xfrm>
            <a:custGeom>
              <a:avLst/>
              <a:gdLst/>
              <a:ahLst/>
              <a:cxnLst/>
              <a:rect l="l" t="t" r="r" b="b"/>
              <a:pathLst>
                <a:path w="12719" h="630" extrusionOk="0">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7"/>
            <p:cNvSpPr/>
            <p:nvPr/>
          </p:nvSpPr>
          <p:spPr>
            <a:xfrm>
              <a:off x="1709575" y="4631150"/>
              <a:ext cx="317975" cy="15750"/>
            </a:xfrm>
            <a:custGeom>
              <a:avLst/>
              <a:gdLst/>
              <a:ahLst/>
              <a:cxnLst/>
              <a:rect l="l" t="t" r="r" b="b"/>
              <a:pathLst>
                <a:path w="12719" h="630" extrusionOk="0">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7"/>
            <p:cNvSpPr/>
            <p:nvPr/>
          </p:nvSpPr>
          <p:spPr>
            <a:xfrm>
              <a:off x="1709575" y="4717125"/>
              <a:ext cx="317975" cy="15725"/>
            </a:xfrm>
            <a:custGeom>
              <a:avLst/>
              <a:gdLst/>
              <a:ahLst/>
              <a:cxnLst/>
              <a:rect l="l" t="t" r="r" b="b"/>
              <a:pathLst>
                <a:path w="12719" h="629" extrusionOk="0">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7"/>
            <p:cNvSpPr/>
            <p:nvPr/>
          </p:nvSpPr>
          <p:spPr>
            <a:xfrm>
              <a:off x="1709575" y="4803075"/>
              <a:ext cx="317975" cy="14800"/>
            </a:xfrm>
            <a:custGeom>
              <a:avLst/>
              <a:gdLst/>
              <a:ahLst/>
              <a:cxnLst/>
              <a:rect l="l" t="t" r="r" b="b"/>
              <a:pathLst>
                <a:path w="12719" h="592" extrusionOk="0">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7"/>
            <p:cNvSpPr/>
            <p:nvPr/>
          </p:nvSpPr>
          <p:spPr>
            <a:xfrm>
              <a:off x="2163400" y="3753100"/>
              <a:ext cx="949250" cy="949250"/>
            </a:xfrm>
            <a:custGeom>
              <a:avLst/>
              <a:gdLst/>
              <a:ahLst/>
              <a:cxnLst/>
              <a:rect l="l" t="t" r="r" b="b"/>
              <a:pathLst>
                <a:path w="37970" h="37970" extrusionOk="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7"/>
            <p:cNvSpPr/>
            <p:nvPr/>
          </p:nvSpPr>
          <p:spPr>
            <a:xfrm>
              <a:off x="2155075" y="3744775"/>
              <a:ext cx="965875" cy="965900"/>
            </a:xfrm>
            <a:custGeom>
              <a:avLst/>
              <a:gdLst/>
              <a:ahLst/>
              <a:cxnLst/>
              <a:rect l="l" t="t" r="r" b="b"/>
              <a:pathLst>
                <a:path w="38635" h="38636" extrusionOk="0">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7"/>
            <p:cNvSpPr/>
            <p:nvPr/>
          </p:nvSpPr>
          <p:spPr>
            <a:xfrm>
              <a:off x="2283550" y="3873250"/>
              <a:ext cx="708950" cy="708950"/>
            </a:xfrm>
            <a:custGeom>
              <a:avLst/>
              <a:gdLst/>
              <a:ahLst/>
              <a:cxnLst/>
              <a:rect l="l" t="t" r="r" b="b"/>
              <a:pathLst>
                <a:path w="28358" h="28358" extrusionOk="0">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7"/>
            <p:cNvSpPr/>
            <p:nvPr/>
          </p:nvSpPr>
          <p:spPr>
            <a:xfrm>
              <a:off x="2275225" y="3864950"/>
              <a:ext cx="725575" cy="725575"/>
            </a:xfrm>
            <a:custGeom>
              <a:avLst/>
              <a:gdLst/>
              <a:ahLst/>
              <a:cxnLst/>
              <a:rect l="l" t="t" r="r" b="b"/>
              <a:pathLst>
                <a:path w="29023" h="29023" extrusionOk="0">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7"/>
            <p:cNvSpPr/>
            <p:nvPr/>
          </p:nvSpPr>
          <p:spPr>
            <a:xfrm>
              <a:off x="2413875" y="4003575"/>
              <a:ext cx="448300" cy="448300"/>
            </a:xfrm>
            <a:custGeom>
              <a:avLst/>
              <a:gdLst/>
              <a:ahLst/>
              <a:cxnLst/>
              <a:rect l="l" t="t" r="r" b="b"/>
              <a:pathLst>
                <a:path w="17932" h="17932" extrusionOk="0">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7"/>
            <p:cNvSpPr/>
            <p:nvPr/>
          </p:nvSpPr>
          <p:spPr>
            <a:xfrm>
              <a:off x="2406475" y="3996175"/>
              <a:ext cx="463075" cy="463100"/>
            </a:xfrm>
            <a:custGeom>
              <a:avLst/>
              <a:gdLst/>
              <a:ahLst/>
              <a:cxnLst/>
              <a:rect l="l" t="t" r="r" b="b"/>
              <a:pathLst>
                <a:path w="18523" h="18524" extrusionOk="0">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7"/>
            <p:cNvSpPr/>
            <p:nvPr/>
          </p:nvSpPr>
          <p:spPr>
            <a:xfrm>
              <a:off x="1636575" y="3993425"/>
              <a:ext cx="469550" cy="468625"/>
            </a:xfrm>
            <a:custGeom>
              <a:avLst/>
              <a:gdLst/>
              <a:ahLst/>
              <a:cxnLst/>
              <a:rect l="l" t="t" r="r" b="b"/>
              <a:pathLst>
                <a:path w="18782" h="18745" extrusionOk="0">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7"/>
            <p:cNvSpPr/>
            <p:nvPr/>
          </p:nvSpPr>
          <p:spPr>
            <a:xfrm>
              <a:off x="1629175" y="3985100"/>
              <a:ext cx="484325" cy="485250"/>
            </a:xfrm>
            <a:custGeom>
              <a:avLst/>
              <a:gdLst/>
              <a:ahLst/>
              <a:cxnLst/>
              <a:rect l="l" t="t" r="r" b="b"/>
              <a:pathLst>
                <a:path w="19373" h="19410" extrusionOk="0">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7"/>
            <p:cNvSpPr/>
            <p:nvPr/>
          </p:nvSpPr>
          <p:spPr>
            <a:xfrm>
              <a:off x="1740075" y="4096925"/>
              <a:ext cx="262525" cy="262525"/>
            </a:xfrm>
            <a:custGeom>
              <a:avLst/>
              <a:gdLst/>
              <a:ahLst/>
              <a:cxnLst/>
              <a:rect l="l" t="t" r="r" b="b"/>
              <a:pathLst>
                <a:path w="10501" h="10501" extrusionOk="0">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7"/>
            <p:cNvSpPr/>
            <p:nvPr/>
          </p:nvSpPr>
          <p:spPr>
            <a:xfrm>
              <a:off x="1732700" y="4088600"/>
              <a:ext cx="277300" cy="278250"/>
            </a:xfrm>
            <a:custGeom>
              <a:avLst/>
              <a:gdLst/>
              <a:ahLst/>
              <a:cxnLst/>
              <a:rect l="l" t="t" r="r" b="b"/>
              <a:pathLst>
                <a:path w="11092" h="11130" extrusionOk="0">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7"/>
            <p:cNvSpPr/>
            <p:nvPr/>
          </p:nvSpPr>
          <p:spPr>
            <a:xfrm>
              <a:off x="1304750" y="4090450"/>
              <a:ext cx="274525" cy="274550"/>
            </a:xfrm>
            <a:custGeom>
              <a:avLst/>
              <a:gdLst/>
              <a:ahLst/>
              <a:cxnLst/>
              <a:rect l="l" t="t" r="r" b="b"/>
              <a:pathLst>
                <a:path w="10981" h="10982" extrusionOk="0">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7"/>
            <p:cNvSpPr/>
            <p:nvPr/>
          </p:nvSpPr>
          <p:spPr>
            <a:xfrm>
              <a:off x="1297350" y="4083075"/>
              <a:ext cx="290250" cy="289300"/>
            </a:xfrm>
            <a:custGeom>
              <a:avLst/>
              <a:gdLst/>
              <a:ahLst/>
              <a:cxnLst/>
              <a:rect l="l" t="t" r="r" b="b"/>
              <a:pathLst>
                <a:path w="11610" h="11572" extrusionOk="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7"/>
            <p:cNvSpPr/>
            <p:nvPr/>
          </p:nvSpPr>
          <p:spPr>
            <a:xfrm>
              <a:off x="1364825" y="4150550"/>
              <a:ext cx="154375" cy="154375"/>
            </a:xfrm>
            <a:custGeom>
              <a:avLst/>
              <a:gdLst/>
              <a:ahLst/>
              <a:cxnLst/>
              <a:rect l="l" t="t" r="r" b="b"/>
              <a:pathLst>
                <a:path w="6175" h="6175" extrusionOk="0">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7"/>
            <p:cNvSpPr/>
            <p:nvPr/>
          </p:nvSpPr>
          <p:spPr>
            <a:xfrm>
              <a:off x="1357450" y="4143150"/>
              <a:ext cx="169150" cy="169150"/>
            </a:xfrm>
            <a:custGeom>
              <a:avLst/>
              <a:gdLst/>
              <a:ahLst/>
              <a:cxnLst/>
              <a:rect l="l" t="t" r="r" b="b"/>
              <a:pathLst>
                <a:path w="6766" h="6766" extrusionOk="0">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7"/>
            <p:cNvSpPr/>
            <p:nvPr/>
          </p:nvSpPr>
          <p:spPr>
            <a:xfrm>
              <a:off x="1150400" y="4228175"/>
              <a:ext cx="1488100" cy="25"/>
            </a:xfrm>
            <a:custGeom>
              <a:avLst/>
              <a:gdLst/>
              <a:ahLst/>
              <a:cxnLst/>
              <a:rect l="l" t="t" r="r" b="b"/>
              <a:pathLst>
                <a:path w="59524" h="1" extrusionOk="0">
                  <a:moveTo>
                    <a:pt x="59523" y="1"/>
                  </a:moveTo>
                  <a:lnTo>
                    <a:pt x="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7"/>
            <p:cNvSpPr/>
            <p:nvPr/>
          </p:nvSpPr>
          <p:spPr>
            <a:xfrm>
              <a:off x="1143000" y="4219850"/>
              <a:ext cx="1502900" cy="15750"/>
            </a:xfrm>
            <a:custGeom>
              <a:avLst/>
              <a:gdLst/>
              <a:ahLst/>
              <a:cxnLst/>
              <a:rect l="l" t="t" r="r" b="b"/>
              <a:pathLst>
                <a:path w="60116" h="630" extrusionOk="0">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7"/>
            <p:cNvSpPr/>
            <p:nvPr/>
          </p:nvSpPr>
          <p:spPr>
            <a:xfrm>
              <a:off x="2662500" y="939625"/>
              <a:ext cx="943700" cy="739450"/>
            </a:xfrm>
            <a:custGeom>
              <a:avLst/>
              <a:gdLst/>
              <a:ahLst/>
              <a:cxnLst/>
              <a:rect l="l" t="t" r="r" b="b"/>
              <a:pathLst>
                <a:path w="37748" h="29578" extrusionOk="0">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7"/>
            <p:cNvSpPr/>
            <p:nvPr/>
          </p:nvSpPr>
          <p:spPr>
            <a:xfrm>
              <a:off x="2752150" y="1489575"/>
              <a:ext cx="854050" cy="189500"/>
            </a:xfrm>
            <a:custGeom>
              <a:avLst/>
              <a:gdLst/>
              <a:ahLst/>
              <a:cxnLst/>
              <a:rect l="l" t="t" r="r" b="b"/>
              <a:pathLst>
                <a:path w="34162" h="7580" extrusionOk="0">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7"/>
            <p:cNvSpPr/>
            <p:nvPr/>
          </p:nvSpPr>
          <p:spPr>
            <a:xfrm>
              <a:off x="2662500" y="1694750"/>
              <a:ext cx="943700" cy="74900"/>
            </a:xfrm>
            <a:custGeom>
              <a:avLst/>
              <a:gdLst/>
              <a:ahLst/>
              <a:cxnLst/>
              <a:rect l="l" t="t" r="r" b="b"/>
              <a:pathLst>
                <a:path w="37748" h="2996" extrusionOk="0">
                  <a:moveTo>
                    <a:pt x="1" y="1"/>
                  </a:moveTo>
                  <a:lnTo>
                    <a:pt x="1" y="2995"/>
                  </a:lnTo>
                  <a:lnTo>
                    <a:pt x="37747" y="2995"/>
                  </a:lnTo>
                  <a:lnTo>
                    <a:pt x="37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7"/>
            <p:cNvSpPr/>
            <p:nvPr/>
          </p:nvSpPr>
          <p:spPr>
            <a:xfrm>
              <a:off x="2662500" y="1679050"/>
              <a:ext cx="943700" cy="15725"/>
            </a:xfrm>
            <a:custGeom>
              <a:avLst/>
              <a:gdLst/>
              <a:ahLst/>
              <a:cxnLst/>
              <a:rect l="l" t="t" r="r" b="b"/>
              <a:pathLst>
                <a:path w="37748" h="629" extrusionOk="0">
                  <a:moveTo>
                    <a:pt x="1" y="0"/>
                  </a:moveTo>
                  <a:lnTo>
                    <a:pt x="1" y="629"/>
                  </a:lnTo>
                  <a:lnTo>
                    <a:pt x="37747" y="629"/>
                  </a:lnTo>
                  <a:lnTo>
                    <a:pt x="377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7"/>
            <p:cNvSpPr/>
            <p:nvPr/>
          </p:nvSpPr>
          <p:spPr>
            <a:xfrm>
              <a:off x="2655100" y="932250"/>
              <a:ext cx="959425" cy="844800"/>
            </a:xfrm>
            <a:custGeom>
              <a:avLst/>
              <a:gdLst/>
              <a:ahLst/>
              <a:cxnLst/>
              <a:rect l="l" t="t" r="r" b="b"/>
              <a:pathLst>
                <a:path w="38377" h="33792" extrusionOk="0">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7"/>
            <p:cNvSpPr/>
            <p:nvPr/>
          </p:nvSpPr>
          <p:spPr>
            <a:xfrm>
              <a:off x="2662500" y="939625"/>
              <a:ext cx="943700" cy="141450"/>
            </a:xfrm>
            <a:custGeom>
              <a:avLst/>
              <a:gdLst/>
              <a:ahLst/>
              <a:cxnLst/>
              <a:rect l="l" t="t" r="r" b="b"/>
              <a:pathLst>
                <a:path w="37748" h="5658" extrusionOk="0">
                  <a:moveTo>
                    <a:pt x="1" y="1"/>
                  </a:moveTo>
                  <a:lnTo>
                    <a:pt x="1" y="5657"/>
                  </a:lnTo>
                  <a:lnTo>
                    <a:pt x="37747" y="5657"/>
                  </a:lnTo>
                  <a:lnTo>
                    <a:pt x="377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7"/>
            <p:cNvSpPr/>
            <p:nvPr/>
          </p:nvSpPr>
          <p:spPr>
            <a:xfrm>
              <a:off x="2655100" y="932250"/>
              <a:ext cx="959425" cy="156225"/>
            </a:xfrm>
            <a:custGeom>
              <a:avLst/>
              <a:gdLst/>
              <a:ahLst/>
              <a:cxnLst/>
              <a:rect l="l" t="t" r="r" b="b"/>
              <a:pathLst>
                <a:path w="38377" h="6249" extrusionOk="0">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7"/>
            <p:cNvSpPr/>
            <p:nvPr/>
          </p:nvSpPr>
          <p:spPr>
            <a:xfrm>
              <a:off x="2942550" y="1191950"/>
              <a:ext cx="389150" cy="389150"/>
            </a:xfrm>
            <a:custGeom>
              <a:avLst/>
              <a:gdLst/>
              <a:ahLst/>
              <a:cxnLst/>
              <a:rect l="l" t="t" r="r" b="b"/>
              <a:pathLst>
                <a:path w="15566" h="15566" extrusionOk="0">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7"/>
            <p:cNvSpPr/>
            <p:nvPr/>
          </p:nvSpPr>
          <p:spPr>
            <a:xfrm>
              <a:off x="2935150" y="1183650"/>
              <a:ext cx="404850" cy="404850"/>
            </a:xfrm>
            <a:custGeom>
              <a:avLst/>
              <a:gdLst/>
              <a:ahLst/>
              <a:cxnLst/>
              <a:rect l="l" t="t" r="r" b="b"/>
              <a:pathLst>
                <a:path w="16194" h="16194" extrusionOk="0">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7"/>
            <p:cNvSpPr/>
            <p:nvPr/>
          </p:nvSpPr>
          <p:spPr>
            <a:xfrm>
              <a:off x="3046075" y="1257575"/>
              <a:ext cx="228325" cy="263450"/>
            </a:xfrm>
            <a:custGeom>
              <a:avLst/>
              <a:gdLst/>
              <a:ahLst/>
              <a:cxnLst/>
              <a:rect l="l" t="t" r="r" b="b"/>
              <a:pathLst>
                <a:path w="9133" h="10538" extrusionOk="0">
                  <a:moveTo>
                    <a:pt x="0" y="1"/>
                  </a:moveTo>
                  <a:lnTo>
                    <a:pt x="0" y="10537"/>
                  </a:lnTo>
                  <a:lnTo>
                    <a:pt x="9132" y="528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7"/>
            <p:cNvSpPr/>
            <p:nvPr/>
          </p:nvSpPr>
          <p:spPr>
            <a:xfrm>
              <a:off x="3038675" y="1250425"/>
              <a:ext cx="243100" cy="278675"/>
            </a:xfrm>
            <a:custGeom>
              <a:avLst/>
              <a:gdLst/>
              <a:ahLst/>
              <a:cxnLst/>
              <a:rect l="l" t="t" r="r" b="b"/>
              <a:pathLst>
                <a:path w="9724" h="11147" extrusionOk="0">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 name="Google Shape;2106;p37"/>
          <p:cNvGrpSpPr/>
          <p:nvPr/>
        </p:nvGrpSpPr>
        <p:grpSpPr>
          <a:xfrm>
            <a:off x="676511" y="1142852"/>
            <a:ext cx="635100" cy="734640"/>
            <a:chOff x="731647" y="573573"/>
            <a:chExt cx="635100" cy="734640"/>
          </a:xfrm>
        </p:grpSpPr>
        <p:grpSp>
          <p:nvGrpSpPr>
            <p:cNvPr id="2107" name="Google Shape;2107;p37"/>
            <p:cNvGrpSpPr/>
            <p:nvPr/>
          </p:nvGrpSpPr>
          <p:grpSpPr>
            <a:xfrm>
              <a:off x="731647" y="573573"/>
              <a:ext cx="635100" cy="635100"/>
              <a:chOff x="917231" y="750460"/>
              <a:chExt cx="635100" cy="635100"/>
            </a:xfrm>
          </p:grpSpPr>
          <p:sp>
            <p:nvSpPr>
              <p:cNvPr id="2108" name="Google Shape;2108;p37"/>
              <p:cNvSpPr/>
              <p:nvPr/>
            </p:nvSpPr>
            <p:spPr>
              <a:xfrm>
                <a:off x="917231" y="750460"/>
                <a:ext cx="635100" cy="6351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7"/>
              <p:cNvSpPr/>
              <p:nvPr/>
            </p:nvSpPr>
            <p:spPr>
              <a:xfrm>
                <a:off x="1001943" y="835185"/>
                <a:ext cx="465600" cy="465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37"/>
            <p:cNvGrpSpPr/>
            <p:nvPr/>
          </p:nvGrpSpPr>
          <p:grpSpPr>
            <a:xfrm>
              <a:off x="961679" y="1281213"/>
              <a:ext cx="175013" cy="27000"/>
              <a:chOff x="5662375" y="212375"/>
              <a:chExt cx="175013" cy="27000"/>
            </a:xfrm>
          </p:grpSpPr>
          <p:sp>
            <p:nvSpPr>
              <p:cNvPr id="2111" name="Google Shape;2111;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2" name="Google Shape;2112;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3" name="Google Shape;2113;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14" name="Google Shape;2114;p37"/>
          <p:cNvGrpSpPr/>
          <p:nvPr/>
        </p:nvGrpSpPr>
        <p:grpSpPr>
          <a:xfrm>
            <a:off x="676511" y="2219739"/>
            <a:ext cx="635100" cy="733490"/>
            <a:chOff x="731647" y="1650460"/>
            <a:chExt cx="635100" cy="733490"/>
          </a:xfrm>
        </p:grpSpPr>
        <p:grpSp>
          <p:nvGrpSpPr>
            <p:cNvPr id="2115" name="Google Shape;2115;p37"/>
            <p:cNvGrpSpPr/>
            <p:nvPr/>
          </p:nvGrpSpPr>
          <p:grpSpPr>
            <a:xfrm>
              <a:off x="731647" y="1650460"/>
              <a:ext cx="635100" cy="635100"/>
              <a:chOff x="917231" y="1827973"/>
              <a:chExt cx="635100" cy="635100"/>
            </a:xfrm>
          </p:grpSpPr>
          <p:sp>
            <p:nvSpPr>
              <p:cNvPr id="2116" name="Google Shape;2116;p37"/>
              <p:cNvSpPr/>
              <p:nvPr/>
            </p:nvSpPr>
            <p:spPr>
              <a:xfrm>
                <a:off x="917231" y="1827973"/>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7"/>
              <p:cNvSpPr/>
              <p:nvPr/>
            </p:nvSpPr>
            <p:spPr>
              <a:xfrm>
                <a:off x="1001931" y="1912710"/>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 name="Google Shape;2118;p37"/>
            <p:cNvGrpSpPr/>
            <p:nvPr/>
          </p:nvGrpSpPr>
          <p:grpSpPr>
            <a:xfrm>
              <a:off x="961679" y="2356951"/>
              <a:ext cx="175013" cy="27000"/>
              <a:chOff x="5662375" y="212375"/>
              <a:chExt cx="175013" cy="27000"/>
            </a:xfrm>
          </p:grpSpPr>
          <p:sp>
            <p:nvSpPr>
              <p:cNvPr id="2119" name="Google Shape;2119;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0" name="Google Shape;2120;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1" name="Google Shape;2121;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22" name="Google Shape;2122;p37"/>
          <p:cNvGrpSpPr/>
          <p:nvPr/>
        </p:nvGrpSpPr>
        <p:grpSpPr>
          <a:xfrm>
            <a:off x="676511" y="3297556"/>
            <a:ext cx="635100" cy="734984"/>
            <a:chOff x="731647" y="2728277"/>
            <a:chExt cx="635100" cy="734984"/>
          </a:xfrm>
        </p:grpSpPr>
        <p:grpSp>
          <p:nvGrpSpPr>
            <p:cNvPr id="2123" name="Google Shape;2123;p37"/>
            <p:cNvGrpSpPr/>
            <p:nvPr/>
          </p:nvGrpSpPr>
          <p:grpSpPr>
            <a:xfrm>
              <a:off x="731647" y="2728277"/>
              <a:ext cx="635100" cy="635100"/>
              <a:chOff x="917231" y="2905502"/>
              <a:chExt cx="635100" cy="635100"/>
            </a:xfrm>
          </p:grpSpPr>
          <p:sp>
            <p:nvSpPr>
              <p:cNvPr id="2124" name="Google Shape;2124;p37"/>
              <p:cNvSpPr/>
              <p:nvPr/>
            </p:nvSpPr>
            <p:spPr>
              <a:xfrm>
                <a:off x="917231" y="2905502"/>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7"/>
              <p:cNvSpPr/>
              <p:nvPr/>
            </p:nvSpPr>
            <p:spPr>
              <a:xfrm>
                <a:off x="1001931" y="2990252"/>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37"/>
            <p:cNvGrpSpPr/>
            <p:nvPr/>
          </p:nvGrpSpPr>
          <p:grpSpPr>
            <a:xfrm>
              <a:off x="961679" y="3436260"/>
              <a:ext cx="175013" cy="27000"/>
              <a:chOff x="5662375" y="212375"/>
              <a:chExt cx="175013" cy="27000"/>
            </a:xfrm>
          </p:grpSpPr>
          <p:sp>
            <p:nvSpPr>
              <p:cNvPr id="2127" name="Google Shape;2127;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8" name="Google Shape;2128;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9" name="Google Shape;2129;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2138" name="Google Shape;2138;p37"/>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err="1" smtClean="0"/>
              <a:t>Mục</a:t>
            </a:r>
            <a:r>
              <a:rPr lang="en-US" dirty="0" smtClean="0"/>
              <a:t> </a:t>
            </a:r>
            <a:r>
              <a:rPr lang="en-US" dirty="0" err="1" smtClean="0"/>
              <a:t>lục</a:t>
            </a:r>
            <a:endParaRPr dirty="0"/>
          </a:p>
        </p:txBody>
      </p:sp>
      <p:sp>
        <p:nvSpPr>
          <p:cNvPr id="2140" name="Google Shape;2140;p37"/>
          <p:cNvSpPr txBox="1">
            <a:spLocks noGrp="1"/>
          </p:cNvSpPr>
          <p:nvPr>
            <p:ph type="subTitle" idx="1"/>
          </p:nvPr>
        </p:nvSpPr>
        <p:spPr>
          <a:xfrm>
            <a:off x="1494875" y="1232952"/>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smtClean="0">
                <a:solidFill>
                  <a:schemeClr val="tx1"/>
                </a:solidFill>
              </a:rPr>
              <a:t>TỔNG QUAN</a:t>
            </a:r>
            <a:endParaRPr dirty="0">
              <a:solidFill>
                <a:schemeClr val="tx1"/>
              </a:solidFill>
            </a:endParaRPr>
          </a:p>
        </p:txBody>
      </p:sp>
      <p:sp>
        <p:nvSpPr>
          <p:cNvPr id="2141" name="Google Shape;2141;p37"/>
          <p:cNvSpPr txBox="1">
            <a:spLocks noGrp="1"/>
          </p:cNvSpPr>
          <p:nvPr>
            <p:ph type="subTitle" idx="3"/>
          </p:nvPr>
        </p:nvSpPr>
        <p:spPr>
          <a:xfrm>
            <a:off x="1593919" y="2337904"/>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dirty="0" smtClean="0">
                <a:solidFill>
                  <a:schemeClr val="tx1"/>
                </a:solidFill>
              </a:rPr>
              <a:t>DEMO</a:t>
            </a:r>
            <a:endParaRPr dirty="0">
              <a:solidFill>
                <a:schemeClr val="tx1"/>
              </a:solidFill>
            </a:endParaRPr>
          </a:p>
        </p:txBody>
      </p:sp>
      <p:sp>
        <p:nvSpPr>
          <p:cNvPr id="2143" name="Google Shape;2143;p37"/>
          <p:cNvSpPr txBox="1">
            <a:spLocks noGrp="1"/>
          </p:cNvSpPr>
          <p:nvPr>
            <p:ph type="subTitle" idx="5"/>
          </p:nvPr>
        </p:nvSpPr>
        <p:spPr>
          <a:xfrm>
            <a:off x="1568330" y="3449639"/>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dirty="0" smtClean="0">
                <a:solidFill>
                  <a:schemeClr val="tx1"/>
                </a:solidFill>
              </a:rPr>
              <a:t>KẾT LUẬN</a:t>
            </a:r>
            <a:endParaRPr dirty="0">
              <a:solidFill>
                <a:schemeClr val="tx1"/>
              </a:solidFill>
            </a:endParaRPr>
          </a:p>
        </p:txBody>
      </p:sp>
      <p:sp>
        <p:nvSpPr>
          <p:cNvPr id="2147" name="Google Shape;2147;p37"/>
          <p:cNvSpPr txBox="1">
            <a:spLocks noGrp="1"/>
          </p:cNvSpPr>
          <p:nvPr>
            <p:ph type="title" idx="9"/>
          </p:nvPr>
        </p:nvSpPr>
        <p:spPr>
          <a:xfrm>
            <a:off x="758680" y="1291655"/>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148" name="Google Shape;2148;p37"/>
          <p:cNvSpPr txBox="1">
            <a:spLocks noGrp="1"/>
          </p:cNvSpPr>
          <p:nvPr>
            <p:ph type="title" idx="13"/>
          </p:nvPr>
        </p:nvSpPr>
        <p:spPr>
          <a:xfrm>
            <a:off x="758680" y="2370647"/>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149" name="Google Shape;2149;p37"/>
          <p:cNvSpPr txBox="1">
            <a:spLocks noGrp="1"/>
          </p:cNvSpPr>
          <p:nvPr>
            <p:ph type="title" idx="14"/>
          </p:nvPr>
        </p:nvSpPr>
        <p:spPr>
          <a:xfrm>
            <a:off x="758680" y="3449639"/>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150" name="Google Shape;2150;p37"/>
          <p:cNvSpPr txBox="1">
            <a:spLocks noGrp="1"/>
          </p:cNvSpPr>
          <p:nvPr>
            <p:ph type="title" idx="15"/>
          </p:nvPr>
        </p:nvSpPr>
        <p:spPr>
          <a:xfrm>
            <a:off x="813816" y="3959352"/>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896"/>
                                        </p:tgtEl>
                                        <p:attrNameLst>
                                          <p:attrName>style.visibility</p:attrName>
                                        </p:attrNameLst>
                                      </p:cBhvr>
                                      <p:to>
                                        <p:strVal val="visible"/>
                                      </p:to>
                                    </p:set>
                                    <p:animEffect transition="in" filter="fade">
                                      <p:cBhvr>
                                        <p:cTn id="7" dur="500"/>
                                        <p:tgtEl>
                                          <p:spTgt spid="189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138"/>
                                        </p:tgtEl>
                                        <p:attrNameLst>
                                          <p:attrName>style.visibility</p:attrName>
                                        </p:attrNameLst>
                                      </p:cBhvr>
                                      <p:to>
                                        <p:strVal val="visible"/>
                                      </p:to>
                                    </p:set>
                                    <p:animEffect transition="in" filter="wipe(left)">
                                      <p:cBhvr>
                                        <p:cTn id="10" dur="500"/>
                                        <p:tgtEl>
                                          <p:spTgt spid="2138"/>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2147"/>
                                        </p:tgtEl>
                                        <p:attrNameLst>
                                          <p:attrName>style.visibility</p:attrName>
                                        </p:attrNameLst>
                                      </p:cBhvr>
                                      <p:to>
                                        <p:strVal val="visible"/>
                                      </p:to>
                                    </p:set>
                                    <p:animEffect transition="in" filter="wipe(left)">
                                      <p:cBhvr>
                                        <p:cTn id="15" dur="500"/>
                                        <p:tgtEl>
                                          <p:spTgt spid="2147"/>
                                        </p:tgtEl>
                                      </p:cBhvr>
                                    </p:animEffect>
                                  </p:childTnLst>
                                </p:cTn>
                              </p:par>
                              <p:par>
                                <p:cTn id="16" presetID="22" presetClass="entr" presetSubtype="8" fill="hold" nodeType="withEffect">
                                  <p:stCondLst>
                                    <p:cond delay="0"/>
                                  </p:stCondLst>
                                  <p:childTnLst>
                                    <p:set>
                                      <p:cBhvr>
                                        <p:cTn id="17" dur="1" fill="hold">
                                          <p:stCondLst>
                                            <p:cond delay="0"/>
                                          </p:stCondLst>
                                        </p:cTn>
                                        <p:tgtEl>
                                          <p:spTgt spid="2106"/>
                                        </p:tgtEl>
                                        <p:attrNameLst>
                                          <p:attrName>style.visibility</p:attrName>
                                        </p:attrNameLst>
                                      </p:cBhvr>
                                      <p:to>
                                        <p:strVal val="visible"/>
                                      </p:to>
                                    </p:set>
                                    <p:animEffect transition="in" filter="wipe(left)">
                                      <p:cBhvr>
                                        <p:cTn id="18" dur="500"/>
                                        <p:tgtEl>
                                          <p:spTgt spid="2106"/>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2140">
                                            <p:txEl>
                                              <p:pRg st="0" end="0"/>
                                            </p:txEl>
                                          </p:spTgt>
                                        </p:tgtEl>
                                        <p:attrNameLst>
                                          <p:attrName>style.visibility</p:attrName>
                                        </p:attrNameLst>
                                      </p:cBhvr>
                                      <p:to>
                                        <p:strVal val="visible"/>
                                      </p:to>
                                    </p:set>
                                    <p:animEffect transition="in" filter="wipe(left)">
                                      <p:cBhvr>
                                        <p:cTn id="21" dur="500"/>
                                        <p:tgtEl>
                                          <p:spTgt spid="2140">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grpId="0" nodeType="clickEffect">
                                  <p:stCondLst>
                                    <p:cond delay="0"/>
                                  </p:stCondLst>
                                  <p:childTnLst>
                                    <p:set>
                                      <p:cBhvr>
                                        <p:cTn id="25" dur="1" fill="hold">
                                          <p:stCondLst>
                                            <p:cond delay="0"/>
                                          </p:stCondLst>
                                        </p:cTn>
                                        <p:tgtEl>
                                          <p:spTgt spid="2148"/>
                                        </p:tgtEl>
                                        <p:attrNameLst>
                                          <p:attrName>style.visibility</p:attrName>
                                        </p:attrNameLst>
                                      </p:cBhvr>
                                      <p:to>
                                        <p:strVal val="visible"/>
                                      </p:to>
                                    </p:set>
                                    <p:animEffect transition="in" filter="wipe(left)">
                                      <p:cBhvr>
                                        <p:cTn id="26" dur="500"/>
                                        <p:tgtEl>
                                          <p:spTgt spid="2148"/>
                                        </p:tgtEl>
                                      </p:cBhvr>
                                    </p:animEffect>
                                  </p:childTnLst>
                                </p:cTn>
                              </p:par>
                              <p:par>
                                <p:cTn id="27" presetID="22" presetClass="entr" presetSubtype="8" fill="hold" nodeType="withEffect">
                                  <p:stCondLst>
                                    <p:cond delay="0"/>
                                  </p:stCondLst>
                                  <p:childTnLst>
                                    <p:set>
                                      <p:cBhvr>
                                        <p:cTn id="28" dur="1" fill="hold">
                                          <p:stCondLst>
                                            <p:cond delay="0"/>
                                          </p:stCondLst>
                                        </p:cTn>
                                        <p:tgtEl>
                                          <p:spTgt spid="2114"/>
                                        </p:tgtEl>
                                        <p:attrNameLst>
                                          <p:attrName>style.visibility</p:attrName>
                                        </p:attrNameLst>
                                      </p:cBhvr>
                                      <p:to>
                                        <p:strVal val="visible"/>
                                      </p:to>
                                    </p:set>
                                    <p:animEffect transition="in" filter="wipe(left)">
                                      <p:cBhvr>
                                        <p:cTn id="29" dur="500"/>
                                        <p:tgtEl>
                                          <p:spTgt spid="2114"/>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2141">
                                            <p:txEl>
                                              <p:pRg st="0" end="0"/>
                                            </p:txEl>
                                          </p:spTgt>
                                        </p:tgtEl>
                                        <p:attrNameLst>
                                          <p:attrName>style.visibility</p:attrName>
                                        </p:attrNameLst>
                                      </p:cBhvr>
                                      <p:to>
                                        <p:strVal val="visible"/>
                                      </p:to>
                                    </p:set>
                                    <p:animEffect transition="in" filter="wipe(left)">
                                      <p:cBhvr>
                                        <p:cTn id="32" dur="500"/>
                                        <p:tgtEl>
                                          <p:spTgt spid="2141">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2122"/>
                                        </p:tgtEl>
                                        <p:attrNameLst>
                                          <p:attrName>style.visibility</p:attrName>
                                        </p:attrNameLst>
                                      </p:cBhvr>
                                      <p:to>
                                        <p:strVal val="visible"/>
                                      </p:to>
                                    </p:set>
                                    <p:animEffect transition="in" filter="wipe(left)">
                                      <p:cBhvr>
                                        <p:cTn id="37" dur="500"/>
                                        <p:tgtEl>
                                          <p:spTgt spid="2122"/>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2149"/>
                                        </p:tgtEl>
                                        <p:attrNameLst>
                                          <p:attrName>style.visibility</p:attrName>
                                        </p:attrNameLst>
                                      </p:cBhvr>
                                      <p:to>
                                        <p:strVal val="visible"/>
                                      </p:to>
                                    </p:set>
                                    <p:animEffect transition="in" filter="wipe(left)">
                                      <p:cBhvr>
                                        <p:cTn id="40" dur="500"/>
                                        <p:tgtEl>
                                          <p:spTgt spid="2149"/>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2143">
                                            <p:txEl>
                                              <p:pRg st="0" end="0"/>
                                            </p:txEl>
                                          </p:spTgt>
                                        </p:tgtEl>
                                        <p:attrNameLst>
                                          <p:attrName>style.visibility</p:attrName>
                                        </p:attrNameLst>
                                      </p:cBhvr>
                                      <p:to>
                                        <p:strVal val="visible"/>
                                      </p:to>
                                    </p:set>
                                    <p:animEffect transition="in" filter="wipe(left)">
                                      <p:cBhvr>
                                        <p:cTn id="43" dur="500"/>
                                        <p:tgtEl>
                                          <p:spTgt spid="214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38" grpId="0"/>
      <p:bldP spid="2140" grpId="0" build="p"/>
      <p:bldP spid="2141" grpId="0" build="p"/>
      <p:bldP spid="2143" grpId="0" build="p"/>
      <p:bldP spid="2147" grpId="0"/>
      <p:bldP spid="2148" grpId="0"/>
      <p:bldP spid="214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grpSp>
        <p:nvGrpSpPr>
          <p:cNvPr id="1690" name="Google Shape;1690;p35"/>
          <p:cNvGrpSpPr/>
          <p:nvPr/>
        </p:nvGrpSpPr>
        <p:grpSpPr>
          <a:xfrm>
            <a:off x="-713510" y="959820"/>
            <a:ext cx="5343540" cy="4183680"/>
            <a:chOff x="469775" y="238125"/>
            <a:chExt cx="6679425" cy="5229600"/>
          </a:xfrm>
        </p:grpSpPr>
        <p:sp>
          <p:nvSpPr>
            <p:cNvPr id="1691" name="Google Shape;1691;p35"/>
            <p:cNvSpPr/>
            <p:nvPr/>
          </p:nvSpPr>
          <p:spPr>
            <a:xfrm>
              <a:off x="830950" y="238200"/>
              <a:ext cx="6001825" cy="5109175"/>
            </a:xfrm>
            <a:custGeom>
              <a:avLst/>
              <a:gdLst/>
              <a:ahLst/>
              <a:cxnLst/>
              <a:rect l="l" t="t" r="r" b="b"/>
              <a:pathLst>
                <a:path w="240073" h="204367" extrusionOk="0">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1009000" y="238125"/>
              <a:ext cx="5764775" cy="5102425"/>
            </a:xfrm>
            <a:custGeom>
              <a:avLst/>
              <a:gdLst/>
              <a:ahLst/>
              <a:cxnLst/>
              <a:rect l="l" t="t" r="r" b="b"/>
              <a:pathLst>
                <a:path w="230591" h="204097" extrusionOk="0">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5"/>
            <p:cNvSpPr/>
            <p:nvPr/>
          </p:nvSpPr>
          <p:spPr>
            <a:xfrm>
              <a:off x="6155150" y="3211050"/>
              <a:ext cx="888225" cy="2247525"/>
            </a:xfrm>
            <a:custGeom>
              <a:avLst/>
              <a:gdLst/>
              <a:ahLst/>
              <a:cxnLst/>
              <a:rect l="l" t="t" r="r" b="b"/>
              <a:pathLst>
                <a:path w="35529" h="89901" extrusionOk="0">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5"/>
            <p:cNvSpPr/>
            <p:nvPr/>
          </p:nvSpPr>
          <p:spPr>
            <a:xfrm>
              <a:off x="2992975" y="2455100"/>
              <a:ext cx="2658575" cy="3012625"/>
            </a:xfrm>
            <a:custGeom>
              <a:avLst/>
              <a:gdLst/>
              <a:ahLst/>
              <a:cxnLst/>
              <a:rect l="l" t="t" r="r" b="b"/>
              <a:pathLst>
                <a:path w="106343" h="120505" extrusionOk="0">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5"/>
            <p:cNvSpPr/>
            <p:nvPr/>
          </p:nvSpPr>
          <p:spPr>
            <a:xfrm>
              <a:off x="2992975" y="2709450"/>
              <a:ext cx="2434725" cy="2758275"/>
            </a:xfrm>
            <a:custGeom>
              <a:avLst/>
              <a:gdLst/>
              <a:ahLst/>
              <a:cxnLst/>
              <a:rect l="l" t="t" r="r" b="b"/>
              <a:pathLst>
                <a:path w="97389" h="110331" extrusionOk="0">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5"/>
            <p:cNvSpPr/>
            <p:nvPr/>
          </p:nvSpPr>
          <p:spPr>
            <a:xfrm>
              <a:off x="5418525" y="2464250"/>
              <a:ext cx="224875" cy="2994325"/>
            </a:xfrm>
            <a:custGeom>
              <a:avLst/>
              <a:gdLst/>
              <a:ahLst/>
              <a:cxnLst/>
              <a:rect l="l" t="t" r="r" b="b"/>
              <a:pathLst>
                <a:path w="8995" h="119773" extrusionOk="0">
                  <a:moveTo>
                    <a:pt x="8995" y="1"/>
                  </a:moveTo>
                  <a:lnTo>
                    <a:pt x="1" y="10134"/>
                  </a:lnTo>
                  <a:lnTo>
                    <a:pt x="1" y="119772"/>
                  </a:lnTo>
                  <a:lnTo>
                    <a:pt x="8995" y="119772"/>
                  </a:lnTo>
                  <a:lnTo>
                    <a:pt x="8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5"/>
            <p:cNvSpPr/>
            <p:nvPr/>
          </p:nvSpPr>
          <p:spPr>
            <a:xfrm>
              <a:off x="5533500" y="4907100"/>
              <a:ext cx="109900" cy="551475"/>
            </a:xfrm>
            <a:custGeom>
              <a:avLst/>
              <a:gdLst/>
              <a:ahLst/>
              <a:cxnLst/>
              <a:rect l="l" t="t" r="r" b="b"/>
              <a:pathLst>
                <a:path w="4396" h="22059" extrusionOk="0">
                  <a:moveTo>
                    <a:pt x="0" y="1"/>
                  </a:moveTo>
                  <a:lnTo>
                    <a:pt x="0"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5"/>
            <p:cNvSpPr/>
            <p:nvPr/>
          </p:nvSpPr>
          <p:spPr>
            <a:xfrm>
              <a:off x="5525350" y="4898950"/>
              <a:ext cx="126200" cy="568775"/>
            </a:xfrm>
            <a:custGeom>
              <a:avLst/>
              <a:gdLst/>
              <a:ahLst/>
              <a:cxnLst/>
              <a:rect l="l" t="t" r="r" b="b"/>
              <a:pathLst>
                <a:path w="5048" h="22751" extrusionOk="0">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5"/>
            <p:cNvSpPr/>
            <p:nvPr/>
          </p:nvSpPr>
          <p:spPr>
            <a:xfrm>
              <a:off x="5643375" y="4524550"/>
              <a:ext cx="474150" cy="934025"/>
            </a:xfrm>
            <a:custGeom>
              <a:avLst/>
              <a:gdLst/>
              <a:ahLst/>
              <a:cxnLst/>
              <a:rect l="l" t="t" r="r" b="b"/>
              <a:pathLst>
                <a:path w="18966" h="37361" extrusionOk="0">
                  <a:moveTo>
                    <a:pt x="18965" y="0"/>
                  </a:moveTo>
                  <a:lnTo>
                    <a:pt x="1" y="15303"/>
                  </a:lnTo>
                  <a:lnTo>
                    <a:pt x="1" y="37360"/>
                  </a:lnTo>
                  <a:lnTo>
                    <a:pt x="18965" y="37360"/>
                  </a:lnTo>
                  <a:lnTo>
                    <a:pt x="18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5"/>
            <p:cNvSpPr/>
            <p:nvPr/>
          </p:nvSpPr>
          <p:spPr>
            <a:xfrm>
              <a:off x="5634225" y="4516325"/>
              <a:ext cx="491450" cy="951400"/>
            </a:xfrm>
            <a:custGeom>
              <a:avLst/>
              <a:gdLst/>
              <a:ahLst/>
              <a:cxnLst/>
              <a:rect l="l" t="t" r="r" b="b"/>
              <a:pathLst>
                <a:path w="19658" h="38056" extrusionOk="0">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5"/>
            <p:cNvSpPr/>
            <p:nvPr/>
          </p:nvSpPr>
          <p:spPr>
            <a:xfrm>
              <a:off x="1820900" y="4907100"/>
              <a:ext cx="109900" cy="551475"/>
            </a:xfrm>
            <a:custGeom>
              <a:avLst/>
              <a:gdLst/>
              <a:ahLst/>
              <a:cxnLst/>
              <a:rect l="l" t="t" r="r" b="b"/>
              <a:pathLst>
                <a:path w="4396" h="22059" extrusionOk="0">
                  <a:moveTo>
                    <a:pt x="1" y="1"/>
                  </a:moveTo>
                  <a:lnTo>
                    <a:pt x="1"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5"/>
            <p:cNvSpPr/>
            <p:nvPr/>
          </p:nvSpPr>
          <p:spPr>
            <a:xfrm>
              <a:off x="1812775" y="4898950"/>
              <a:ext cx="126175" cy="568775"/>
            </a:xfrm>
            <a:custGeom>
              <a:avLst/>
              <a:gdLst/>
              <a:ahLst/>
              <a:cxnLst/>
              <a:rect l="l" t="t" r="r" b="b"/>
              <a:pathLst>
                <a:path w="5047" h="22751" extrusionOk="0">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5"/>
            <p:cNvSpPr/>
            <p:nvPr/>
          </p:nvSpPr>
          <p:spPr>
            <a:xfrm>
              <a:off x="1930800" y="4524550"/>
              <a:ext cx="474125" cy="934025"/>
            </a:xfrm>
            <a:custGeom>
              <a:avLst/>
              <a:gdLst/>
              <a:ahLst/>
              <a:cxnLst/>
              <a:rect l="l" t="t" r="r" b="b"/>
              <a:pathLst>
                <a:path w="18965" h="37361" extrusionOk="0">
                  <a:moveTo>
                    <a:pt x="18965" y="0"/>
                  </a:moveTo>
                  <a:lnTo>
                    <a:pt x="0" y="15303"/>
                  </a:lnTo>
                  <a:lnTo>
                    <a:pt x="0" y="37360"/>
                  </a:lnTo>
                  <a:lnTo>
                    <a:pt x="18965" y="37360"/>
                  </a:lnTo>
                  <a:lnTo>
                    <a:pt x="18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5"/>
            <p:cNvSpPr/>
            <p:nvPr/>
          </p:nvSpPr>
          <p:spPr>
            <a:xfrm>
              <a:off x="1921625" y="4516325"/>
              <a:ext cx="491450" cy="951400"/>
            </a:xfrm>
            <a:custGeom>
              <a:avLst/>
              <a:gdLst/>
              <a:ahLst/>
              <a:cxnLst/>
              <a:rect l="l" t="t" r="r" b="b"/>
              <a:pathLst>
                <a:path w="19658" h="38056" extrusionOk="0">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5"/>
            <p:cNvSpPr/>
            <p:nvPr/>
          </p:nvSpPr>
          <p:spPr>
            <a:xfrm>
              <a:off x="1398675" y="4437050"/>
              <a:ext cx="5067825" cy="567750"/>
            </a:xfrm>
            <a:custGeom>
              <a:avLst/>
              <a:gdLst/>
              <a:ahLst/>
              <a:cxnLst/>
              <a:rect l="l" t="t" r="r" b="b"/>
              <a:pathLst>
                <a:path w="202713" h="22710" extrusionOk="0">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5"/>
            <p:cNvSpPr/>
            <p:nvPr/>
          </p:nvSpPr>
          <p:spPr>
            <a:xfrm>
              <a:off x="1390525" y="4428500"/>
              <a:ext cx="5084125" cy="584450"/>
            </a:xfrm>
            <a:custGeom>
              <a:avLst/>
              <a:gdLst/>
              <a:ahLst/>
              <a:cxnLst/>
              <a:rect l="l" t="t" r="r" b="b"/>
              <a:pathLst>
                <a:path w="203365" h="23378" extrusionOk="0">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5"/>
            <p:cNvSpPr/>
            <p:nvPr/>
          </p:nvSpPr>
          <p:spPr>
            <a:xfrm>
              <a:off x="1400700" y="4437050"/>
              <a:ext cx="5065800" cy="531125"/>
            </a:xfrm>
            <a:custGeom>
              <a:avLst/>
              <a:gdLst/>
              <a:ahLst/>
              <a:cxnLst/>
              <a:rect l="l" t="t" r="r" b="b"/>
              <a:pathLst>
                <a:path w="202632" h="21245" extrusionOk="0">
                  <a:moveTo>
                    <a:pt x="44157" y="0"/>
                  </a:moveTo>
                  <a:lnTo>
                    <a:pt x="1" y="21244"/>
                  </a:lnTo>
                  <a:lnTo>
                    <a:pt x="174958" y="21244"/>
                  </a:lnTo>
                  <a:lnTo>
                    <a:pt x="2026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5"/>
            <p:cNvSpPr/>
            <p:nvPr/>
          </p:nvSpPr>
          <p:spPr>
            <a:xfrm>
              <a:off x="1391550" y="4427900"/>
              <a:ext cx="5084100" cy="549425"/>
            </a:xfrm>
            <a:custGeom>
              <a:avLst/>
              <a:gdLst/>
              <a:ahLst/>
              <a:cxnLst/>
              <a:rect l="l" t="t" r="r" b="b"/>
              <a:pathLst>
                <a:path w="203364" h="21977" extrusionOk="0">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5"/>
            <p:cNvSpPr/>
            <p:nvPr/>
          </p:nvSpPr>
          <p:spPr>
            <a:xfrm>
              <a:off x="5056325" y="4664950"/>
              <a:ext cx="755975" cy="213700"/>
            </a:xfrm>
            <a:custGeom>
              <a:avLst/>
              <a:gdLst/>
              <a:ahLst/>
              <a:cxnLst/>
              <a:rect l="l" t="t" r="r" b="b"/>
              <a:pathLst>
                <a:path w="30239" h="8548" extrusionOk="0">
                  <a:moveTo>
                    <a:pt x="10704" y="1"/>
                  </a:moveTo>
                  <a:lnTo>
                    <a:pt x="0" y="8547"/>
                  </a:lnTo>
                  <a:lnTo>
                    <a:pt x="18558" y="8547"/>
                  </a:lnTo>
                  <a:lnTo>
                    <a:pt x="30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5"/>
            <p:cNvSpPr/>
            <p:nvPr/>
          </p:nvSpPr>
          <p:spPr>
            <a:xfrm>
              <a:off x="5047175" y="4656825"/>
              <a:ext cx="774275" cy="230975"/>
            </a:xfrm>
            <a:custGeom>
              <a:avLst/>
              <a:gdLst/>
              <a:ahLst/>
              <a:cxnLst/>
              <a:rect l="l" t="t" r="r" b="b"/>
              <a:pathLst>
                <a:path w="30971" h="9239" extrusionOk="0">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5"/>
            <p:cNvSpPr/>
            <p:nvPr/>
          </p:nvSpPr>
          <p:spPr>
            <a:xfrm>
              <a:off x="5774625" y="4437050"/>
              <a:ext cx="691875" cy="567750"/>
            </a:xfrm>
            <a:custGeom>
              <a:avLst/>
              <a:gdLst/>
              <a:ahLst/>
              <a:cxnLst/>
              <a:rect l="l" t="t" r="r" b="b"/>
              <a:pathLst>
                <a:path w="27675" h="22710" extrusionOk="0">
                  <a:moveTo>
                    <a:pt x="27675" y="0"/>
                  </a:moveTo>
                  <a:lnTo>
                    <a:pt x="1" y="21244"/>
                  </a:lnTo>
                  <a:lnTo>
                    <a:pt x="1" y="22709"/>
                  </a:lnTo>
                  <a:lnTo>
                    <a:pt x="27675" y="1425"/>
                  </a:lnTo>
                  <a:lnTo>
                    <a:pt x="27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5"/>
            <p:cNvSpPr/>
            <p:nvPr/>
          </p:nvSpPr>
          <p:spPr>
            <a:xfrm>
              <a:off x="5766475" y="4428250"/>
              <a:ext cx="708175" cy="584775"/>
            </a:xfrm>
            <a:custGeom>
              <a:avLst/>
              <a:gdLst/>
              <a:ahLst/>
              <a:cxnLst/>
              <a:rect l="l" t="t" r="r" b="b"/>
              <a:pathLst>
                <a:path w="28327" h="23391" extrusionOk="0">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5"/>
            <p:cNvSpPr/>
            <p:nvPr/>
          </p:nvSpPr>
          <p:spPr>
            <a:xfrm>
              <a:off x="5189600" y="4452300"/>
              <a:ext cx="914700" cy="283675"/>
            </a:xfrm>
            <a:custGeom>
              <a:avLst/>
              <a:gdLst/>
              <a:ahLst/>
              <a:cxnLst/>
              <a:rect l="l" t="t" r="r" b="b"/>
              <a:pathLst>
                <a:path w="36588" h="11347" extrusionOk="0">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5"/>
            <p:cNvSpPr/>
            <p:nvPr/>
          </p:nvSpPr>
          <p:spPr>
            <a:xfrm>
              <a:off x="5292375" y="4676900"/>
              <a:ext cx="262500" cy="176300"/>
            </a:xfrm>
            <a:custGeom>
              <a:avLst/>
              <a:gdLst/>
              <a:ahLst/>
              <a:cxnLst/>
              <a:rect l="l" t="t" r="r" b="b"/>
              <a:pathLst>
                <a:path w="10500" h="7052" extrusionOk="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5"/>
            <p:cNvSpPr/>
            <p:nvPr/>
          </p:nvSpPr>
          <p:spPr>
            <a:xfrm>
              <a:off x="5442950" y="4707275"/>
              <a:ext cx="72250" cy="119475"/>
            </a:xfrm>
            <a:custGeom>
              <a:avLst/>
              <a:gdLst/>
              <a:ahLst/>
              <a:cxnLst/>
              <a:rect l="l" t="t" r="r" b="b"/>
              <a:pathLst>
                <a:path w="2890" h="4779" extrusionOk="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5"/>
            <p:cNvSpPr/>
            <p:nvPr/>
          </p:nvSpPr>
          <p:spPr>
            <a:xfrm>
              <a:off x="3283975" y="4592725"/>
              <a:ext cx="2022650" cy="316425"/>
            </a:xfrm>
            <a:custGeom>
              <a:avLst/>
              <a:gdLst/>
              <a:ahLst/>
              <a:cxnLst/>
              <a:rect l="l" t="t" r="r" b="b"/>
              <a:pathLst>
                <a:path w="80906" h="12657" extrusionOk="0">
                  <a:moveTo>
                    <a:pt x="15831" y="0"/>
                  </a:moveTo>
                  <a:lnTo>
                    <a:pt x="0" y="12657"/>
                  </a:lnTo>
                  <a:lnTo>
                    <a:pt x="65075" y="12657"/>
                  </a:lnTo>
                  <a:lnTo>
                    <a:pt x="80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5"/>
            <p:cNvSpPr/>
            <p:nvPr/>
          </p:nvSpPr>
          <p:spPr>
            <a:xfrm>
              <a:off x="3274800" y="4584575"/>
              <a:ext cx="2041000" cy="332725"/>
            </a:xfrm>
            <a:custGeom>
              <a:avLst/>
              <a:gdLst/>
              <a:ahLst/>
              <a:cxnLst/>
              <a:rect l="l" t="t" r="r" b="b"/>
              <a:pathLst>
                <a:path w="81640" h="13309" extrusionOk="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5"/>
            <p:cNvSpPr/>
            <p:nvPr/>
          </p:nvSpPr>
          <p:spPr>
            <a:xfrm>
              <a:off x="4902700" y="4584475"/>
              <a:ext cx="413100" cy="352825"/>
            </a:xfrm>
            <a:custGeom>
              <a:avLst/>
              <a:gdLst/>
              <a:ahLst/>
              <a:cxnLst/>
              <a:rect l="l" t="t" r="r" b="b"/>
              <a:pathLst>
                <a:path w="16524" h="14113" extrusionOk="0">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5"/>
            <p:cNvSpPr/>
            <p:nvPr/>
          </p:nvSpPr>
          <p:spPr>
            <a:xfrm>
              <a:off x="3283975" y="4909125"/>
              <a:ext cx="1626875" cy="19375"/>
            </a:xfrm>
            <a:custGeom>
              <a:avLst/>
              <a:gdLst/>
              <a:ahLst/>
              <a:cxnLst/>
              <a:rect l="l" t="t" r="r" b="b"/>
              <a:pathLst>
                <a:path w="65075" h="775" extrusionOk="0">
                  <a:moveTo>
                    <a:pt x="0" y="1"/>
                  </a:moveTo>
                  <a:lnTo>
                    <a:pt x="0" y="774"/>
                  </a:lnTo>
                  <a:lnTo>
                    <a:pt x="65075" y="774"/>
                  </a:lnTo>
                  <a:lnTo>
                    <a:pt x="65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5"/>
            <p:cNvSpPr/>
            <p:nvPr/>
          </p:nvSpPr>
          <p:spPr>
            <a:xfrm>
              <a:off x="3274800" y="4899975"/>
              <a:ext cx="1645225" cy="37675"/>
            </a:xfrm>
            <a:custGeom>
              <a:avLst/>
              <a:gdLst/>
              <a:ahLst/>
              <a:cxnLst/>
              <a:rect l="l" t="t" r="r" b="b"/>
              <a:pathLst>
                <a:path w="65809" h="1507" extrusionOk="0">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5"/>
            <p:cNvSpPr/>
            <p:nvPr/>
          </p:nvSpPr>
          <p:spPr>
            <a:xfrm>
              <a:off x="3753000" y="4763650"/>
              <a:ext cx="178075" cy="60050"/>
            </a:xfrm>
            <a:custGeom>
              <a:avLst/>
              <a:gdLst/>
              <a:ahLst/>
              <a:cxnLst/>
              <a:rect l="l" t="t" r="r" b="b"/>
              <a:pathLst>
                <a:path w="7123" h="2402" extrusionOk="0">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5"/>
            <p:cNvSpPr/>
            <p:nvPr/>
          </p:nvSpPr>
          <p:spPr>
            <a:xfrm>
              <a:off x="38608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5"/>
            <p:cNvSpPr/>
            <p:nvPr/>
          </p:nvSpPr>
          <p:spPr>
            <a:xfrm>
              <a:off x="36451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5"/>
            <p:cNvSpPr/>
            <p:nvPr/>
          </p:nvSpPr>
          <p:spPr>
            <a:xfrm>
              <a:off x="3698050" y="4721925"/>
              <a:ext cx="178075" cy="59050"/>
            </a:xfrm>
            <a:custGeom>
              <a:avLst/>
              <a:gdLst/>
              <a:ahLst/>
              <a:cxnLst/>
              <a:rect l="l" t="t" r="r" b="b"/>
              <a:pathLst>
                <a:path w="7123" h="2362" extrusionOk="0">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5"/>
            <p:cNvSpPr/>
            <p:nvPr/>
          </p:nvSpPr>
          <p:spPr>
            <a:xfrm>
              <a:off x="38578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5"/>
            <p:cNvSpPr/>
            <p:nvPr/>
          </p:nvSpPr>
          <p:spPr>
            <a:xfrm>
              <a:off x="3749950" y="4679200"/>
              <a:ext cx="178075" cy="60050"/>
            </a:xfrm>
            <a:custGeom>
              <a:avLst/>
              <a:gdLst/>
              <a:ahLst/>
              <a:cxnLst/>
              <a:rect l="l" t="t" r="r" b="b"/>
              <a:pathLst>
                <a:path w="7123" h="2402" extrusionOk="0">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5"/>
            <p:cNvSpPr/>
            <p:nvPr/>
          </p:nvSpPr>
          <p:spPr>
            <a:xfrm>
              <a:off x="39676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5"/>
            <p:cNvSpPr/>
            <p:nvPr/>
          </p:nvSpPr>
          <p:spPr>
            <a:xfrm>
              <a:off x="45048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5"/>
            <p:cNvSpPr/>
            <p:nvPr/>
          </p:nvSpPr>
          <p:spPr>
            <a:xfrm>
              <a:off x="3964625"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5"/>
            <p:cNvSpPr/>
            <p:nvPr/>
          </p:nvSpPr>
          <p:spPr>
            <a:xfrm>
              <a:off x="4075525"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5"/>
            <p:cNvSpPr/>
            <p:nvPr/>
          </p:nvSpPr>
          <p:spPr>
            <a:xfrm>
              <a:off x="4719550" y="4763650"/>
              <a:ext cx="178075" cy="60050"/>
            </a:xfrm>
            <a:custGeom>
              <a:avLst/>
              <a:gdLst/>
              <a:ahLst/>
              <a:cxnLst/>
              <a:rect l="l" t="t" r="r" b="b"/>
              <a:pathLst>
                <a:path w="7123" h="2402" extrusionOk="0">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5"/>
            <p:cNvSpPr/>
            <p:nvPr/>
          </p:nvSpPr>
          <p:spPr>
            <a:xfrm>
              <a:off x="4772450" y="4721925"/>
              <a:ext cx="178075" cy="59050"/>
            </a:xfrm>
            <a:custGeom>
              <a:avLst/>
              <a:gdLst/>
              <a:ahLst/>
              <a:cxnLst/>
              <a:rect l="l" t="t" r="r" b="b"/>
              <a:pathLst>
                <a:path w="7123" h="2362" extrusionOk="0">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5"/>
            <p:cNvSpPr/>
            <p:nvPr/>
          </p:nvSpPr>
          <p:spPr>
            <a:xfrm>
              <a:off x="4612725" y="4763650"/>
              <a:ext cx="178075" cy="60050"/>
            </a:xfrm>
            <a:custGeom>
              <a:avLst/>
              <a:gdLst/>
              <a:ahLst/>
              <a:cxnLst/>
              <a:rect l="l" t="t" r="r" b="b"/>
              <a:pathLst>
                <a:path w="7123" h="2402" extrusionOk="0">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5"/>
            <p:cNvSpPr/>
            <p:nvPr/>
          </p:nvSpPr>
          <p:spPr>
            <a:xfrm>
              <a:off x="43980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5"/>
            <p:cNvSpPr/>
            <p:nvPr/>
          </p:nvSpPr>
          <p:spPr>
            <a:xfrm>
              <a:off x="41823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5"/>
            <p:cNvSpPr/>
            <p:nvPr/>
          </p:nvSpPr>
          <p:spPr>
            <a:xfrm>
              <a:off x="4290200" y="4763650"/>
              <a:ext cx="178075" cy="60050"/>
            </a:xfrm>
            <a:custGeom>
              <a:avLst/>
              <a:gdLst/>
              <a:ahLst/>
              <a:cxnLst/>
              <a:rect l="l" t="t" r="r" b="b"/>
              <a:pathLst>
                <a:path w="7123" h="2402" extrusionOk="0">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5"/>
            <p:cNvSpPr/>
            <p:nvPr/>
          </p:nvSpPr>
          <p:spPr>
            <a:xfrm>
              <a:off x="43950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45577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4342100" y="4721925"/>
              <a:ext cx="178075" cy="59050"/>
            </a:xfrm>
            <a:custGeom>
              <a:avLst/>
              <a:gdLst/>
              <a:ahLst/>
              <a:cxnLst/>
              <a:rect l="l" t="t" r="r" b="b"/>
              <a:pathLst>
                <a:path w="7123" h="2362" extrusionOk="0">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4127400" y="4721925"/>
              <a:ext cx="178075" cy="59050"/>
            </a:xfrm>
            <a:custGeom>
              <a:avLst/>
              <a:gdLst/>
              <a:ahLst/>
              <a:cxnLst/>
              <a:rect l="l" t="t" r="r" b="b"/>
              <a:pathLst>
                <a:path w="7123" h="2362" extrusionOk="0">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44499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40724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3804900" y="4721925"/>
              <a:ext cx="178050" cy="59050"/>
            </a:xfrm>
            <a:custGeom>
              <a:avLst/>
              <a:gdLst/>
              <a:ahLst/>
              <a:cxnLst/>
              <a:rect l="l" t="t" r="r" b="b"/>
              <a:pathLst>
                <a:path w="7122" h="2362" extrusionOk="0">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40205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p:nvPr/>
          </p:nvSpPr>
          <p:spPr>
            <a:xfrm>
              <a:off x="39127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5"/>
            <p:cNvSpPr/>
            <p:nvPr/>
          </p:nvSpPr>
          <p:spPr>
            <a:xfrm>
              <a:off x="4235250"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5"/>
            <p:cNvSpPr/>
            <p:nvPr/>
          </p:nvSpPr>
          <p:spPr>
            <a:xfrm>
              <a:off x="4287150"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5"/>
            <p:cNvSpPr/>
            <p:nvPr/>
          </p:nvSpPr>
          <p:spPr>
            <a:xfrm>
              <a:off x="4824350" y="4679200"/>
              <a:ext cx="178075" cy="60050"/>
            </a:xfrm>
            <a:custGeom>
              <a:avLst/>
              <a:gdLst/>
              <a:ahLst/>
              <a:cxnLst/>
              <a:rect l="l" t="t" r="r" b="b"/>
              <a:pathLst>
                <a:path w="7123" h="2402" extrusionOk="0">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5"/>
            <p:cNvSpPr/>
            <p:nvPr/>
          </p:nvSpPr>
          <p:spPr>
            <a:xfrm>
              <a:off x="41803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5"/>
            <p:cNvSpPr/>
            <p:nvPr/>
          </p:nvSpPr>
          <p:spPr>
            <a:xfrm>
              <a:off x="46096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5"/>
            <p:cNvSpPr/>
            <p:nvPr/>
          </p:nvSpPr>
          <p:spPr>
            <a:xfrm>
              <a:off x="47175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5"/>
            <p:cNvSpPr/>
            <p:nvPr/>
          </p:nvSpPr>
          <p:spPr>
            <a:xfrm>
              <a:off x="4664625" y="4721925"/>
              <a:ext cx="178075" cy="59050"/>
            </a:xfrm>
            <a:custGeom>
              <a:avLst/>
              <a:gdLst/>
              <a:ahLst/>
              <a:cxnLst/>
              <a:rect l="l" t="t" r="r" b="b"/>
              <a:pathLst>
                <a:path w="7123" h="2362" extrusionOk="0">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5"/>
            <p:cNvSpPr/>
            <p:nvPr/>
          </p:nvSpPr>
          <p:spPr>
            <a:xfrm>
              <a:off x="4501825" y="4679200"/>
              <a:ext cx="178075" cy="60050"/>
            </a:xfrm>
            <a:custGeom>
              <a:avLst/>
              <a:gdLst/>
              <a:ahLst/>
              <a:cxnLst/>
              <a:rect l="l" t="t" r="r" b="b"/>
              <a:pathLst>
                <a:path w="7123" h="2402" extrusionOk="0">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4238300" y="4806375"/>
              <a:ext cx="178075" cy="59025"/>
            </a:xfrm>
            <a:custGeom>
              <a:avLst/>
              <a:gdLst/>
              <a:ahLst/>
              <a:cxnLst/>
              <a:rect l="l" t="t" r="r" b="b"/>
              <a:pathLst>
                <a:path w="7123" h="2361" extrusionOk="0">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43451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41304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5"/>
            <p:cNvSpPr/>
            <p:nvPr/>
          </p:nvSpPr>
          <p:spPr>
            <a:xfrm>
              <a:off x="4453000" y="4806375"/>
              <a:ext cx="178075" cy="59025"/>
            </a:xfrm>
            <a:custGeom>
              <a:avLst/>
              <a:gdLst/>
              <a:ahLst/>
              <a:cxnLst/>
              <a:rect l="l" t="t" r="r" b="b"/>
              <a:pathLst>
                <a:path w="7123"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5"/>
            <p:cNvSpPr/>
            <p:nvPr/>
          </p:nvSpPr>
          <p:spPr>
            <a:xfrm>
              <a:off x="40226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3915800" y="4806375"/>
              <a:ext cx="178050" cy="59025"/>
            </a:xfrm>
            <a:custGeom>
              <a:avLst/>
              <a:gdLst/>
              <a:ahLst/>
              <a:cxnLst/>
              <a:rect l="l" t="t" r="r" b="b"/>
              <a:pathLst>
                <a:path w="7122"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5"/>
            <p:cNvSpPr/>
            <p:nvPr/>
          </p:nvSpPr>
          <p:spPr>
            <a:xfrm>
              <a:off x="45598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5"/>
            <p:cNvSpPr/>
            <p:nvPr/>
          </p:nvSpPr>
          <p:spPr>
            <a:xfrm>
              <a:off x="3700100" y="4806375"/>
              <a:ext cx="179075" cy="59025"/>
            </a:xfrm>
            <a:custGeom>
              <a:avLst/>
              <a:gdLst/>
              <a:ahLst/>
              <a:cxnLst/>
              <a:rect l="l" t="t" r="r" b="b"/>
              <a:pathLst>
                <a:path w="716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38079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5"/>
            <p:cNvSpPr/>
            <p:nvPr/>
          </p:nvSpPr>
          <p:spPr>
            <a:xfrm>
              <a:off x="4879300" y="4721925"/>
              <a:ext cx="179075" cy="59050"/>
            </a:xfrm>
            <a:custGeom>
              <a:avLst/>
              <a:gdLst/>
              <a:ahLst/>
              <a:cxnLst/>
              <a:rect l="l" t="t" r="r" b="b"/>
              <a:pathLst>
                <a:path w="7163" h="2362" extrusionOk="0">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5"/>
            <p:cNvSpPr/>
            <p:nvPr/>
          </p:nvSpPr>
          <p:spPr>
            <a:xfrm>
              <a:off x="4984075" y="4637475"/>
              <a:ext cx="178075" cy="59050"/>
            </a:xfrm>
            <a:custGeom>
              <a:avLst/>
              <a:gdLst/>
              <a:ahLst/>
              <a:cxnLst/>
              <a:rect l="l" t="t" r="r" b="b"/>
              <a:pathLst>
                <a:path w="7123" h="2362" extrusionOk="0">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4932200" y="4679200"/>
              <a:ext cx="178075" cy="60050"/>
            </a:xfrm>
            <a:custGeom>
              <a:avLst/>
              <a:gdLst/>
              <a:ahLst/>
              <a:cxnLst/>
              <a:rect l="l" t="t" r="r" b="b"/>
              <a:pathLst>
                <a:path w="7123" h="2402" extrusionOk="0">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5"/>
            <p:cNvSpPr/>
            <p:nvPr/>
          </p:nvSpPr>
          <p:spPr>
            <a:xfrm>
              <a:off x="35932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5"/>
            <p:cNvSpPr/>
            <p:nvPr/>
          </p:nvSpPr>
          <p:spPr>
            <a:xfrm>
              <a:off x="46676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4775525" y="4806375"/>
              <a:ext cx="178075" cy="59025"/>
            </a:xfrm>
            <a:custGeom>
              <a:avLst/>
              <a:gdLst/>
              <a:ahLst/>
              <a:cxnLst/>
              <a:rect l="l" t="t" r="r" b="b"/>
              <a:pathLst>
                <a:path w="7123" h="2361" extrusionOk="0">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5"/>
            <p:cNvSpPr/>
            <p:nvPr/>
          </p:nvSpPr>
          <p:spPr>
            <a:xfrm>
              <a:off x="4827400" y="4763650"/>
              <a:ext cx="178075" cy="60050"/>
            </a:xfrm>
            <a:custGeom>
              <a:avLst/>
              <a:gdLst/>
              <a:ahLst/>
              <a:cxnLst/>
              <a:rect l="l" t="t" r="r" b="b"/>
              <a:pathLst>
                <a:path w="7123" h="2402" extrusionOk="0">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5"/>
            <p:cNvSpPr/>
            <p:nvPr/>
          </p:nvSpPr>
          <p:spPr>
            <a:xfrm>
              <a:off x="3590200" y="4721925"/>
              <a:ext cx="178075" cy="59050"/>
            </a:xfrm>
            <a:custGeom>
              <a:avLst/>
              <a:gdLst/>
              <a:ahLst/>
              <a:cxnLst/>
              <a:rect l="l" t="t" r="r" b="b"/>
              <a:pathLst>
                <a:path w="7123" h="2362" extrusionOk="0">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43400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5"/>
            <p:cNvSpPr/>
            <p:nvPr/>
          </p:nvSpPr>
          <p:spPr>
            <a:xfrm>
              <a:off x="4446875" y="4637475"/>
              <a:ext cx="178075" cy="59050"/>
            </a:xfrm>
            <a:custGeom>
              <a:avLst/>
              <a:gdLst/>
              <a:ahLst/>
              <a:cxnLst/>
              <a:rect l="l" t="t" r="r" b="b"/>
              <a:pathLst>
                <a:path w="7123" h="2362" extrusionOk="0">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5"/>
            <p:cNvSpPr/>
            <p:nvPr/>
          </p:nvSpPr>
          <p:spPr>
            <a:xfrm>
              <a:off x="42322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5"/>
            <p:cNvSpPr/>
            <p:nvPr/>
          </p:nvSpPr>
          <p:spPr>
            <a:xfrm>
              <a:off x="45547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47694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46615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41243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3538325" y="4763650"/>
              <a:ext cx="178075" cy="60050"/>
            </a:xfrm>
            <a:custGeom>
              <a:avLst/>
              <a:gdLst/>
              <a:ahLst/>
              <a:cxnLst/>
              <a:rect l="l" t="t" r="r" b="b"/>
              <a:pathLst>
                <a:path w="7123" h="2402" extrusionOk="0">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3642100" y="4679200"/>
              <a:ext cx="179100" cy="60050"/>
            </a:xfrm>
            <a:custGeom>
              <a:avLst/>
              <a:gdLst/>
              <a:ahLst/>
              <a:cxnLst/>
              <a:rect l="l" t="t" r="r" b="b"/>
              <a:pathLst>
                <a:path w="7164" h="2402" extrusionOk="0">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48772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34854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3695000" y="4637475"/>
              <a:ext cx="178075" cy="59050"/>
            </a:xfrm>
            <a:custGeom>
              <a:avLst/>
              <a:gdLst/>
              <a:ahLst/>
              <a:cxnLst/>
              <a:rect l="l" t="t" r="r" b="b"/>
              <a:pathLst>
                <a:path w="7123" h="2362" extrusionOk="0">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3909675" y="4637475"/>
              <a:ext cx="178075" cy="59050"/>
            </a:xfrm>
            <a:custGeom>
              <a:avLst/>
              <a:gdLst/>
              <a:ahLst/>
              <a:cxnLst/>
              <a:rect l="l" t="t" r="r" b="b"/>
              <a:pathLst>
                <a:path w="7123" h="2362" extrusionOk="0">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3801825" y="4637475"/>
              <a:ext cx="179100" cy="59050"/>
            </a:xfrm>
            <a:custGeom>
              <a:avLst/>
              <a:gdLst/>
              <a:ahLst/>
              <a:cxnLst/>
              <a:rect l="l" t="t" r="r" b="b"/>
              <a:pathLst>
                <a:path w="7164" h="2362" extrusionOk="0">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5"/>
            <p:cNvSpPr/>
            <p:nvPr/>
          </p:nvSpPr>
          <p:spPr>
            <a:xfrm>
              <a:off x="40175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5"/>
            <p:cNvSpPr/>
            <p:nvPr/>
          </p:nvSpPr>
          <p:spPr>
            <a:xfrm>
              <a:off x="4791800" y="4478775"/>
              <a:ext cx="657275" cy="73275"/>
            </a:xfrm>
            <a:custGeom>
              <a:avLst/>
              <a:gdLst/>
              <a:ahLst/>
              <a:cxnLst/>
              <a:rect l="l" t="t" r="r" b="b"/>
              <a:pathLst>
                <a:path w="26291" h="2931" extrusionOk="0">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5"/>
            <p:cNvSpPr/>
            <p:nvPr/>
          </p:nvSpPr>
          <p:spPr>
            <a:xfrm>
              <a:off x="4786700" y="4470625"/>
              <a:ext cx="667450" cy="89550"/>
            </a:xfrm>
            <a:custGeom>
              <a:avLst/>
              <a:gdLst/>
              <a:ahLst/>
              <a:cxnLst/>
              <a:rect l="l" t="t" r="r" b="b"/>
              <a:pathLst>
                <a:path w="26698" h="3582" extrusionOk="0">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5"/>
            <p:cNvSpPr/>
            <p:nvPr/>
          </p:nvSpPr>
          <p:spPr>
            <a:xfrm>
              <a:off x="5097025" y="4128775"/>
              <a:ext cx="102775" cy="392750"/>
            </a:xfrm>
            <a:custGeom>
              <a:avLst/>
              <a:gdLst/>
              <a:ahLst/>
              <a:cxnLst/>
              <a:rect l="l" t="t" r="r" b="b"/>
              <a:pathLst>
                <a:path w="4111" h="15710" extrusionOk="0">
                  <a:moveTo>
                    <a:pt x="0" y="0"/>
                  </a:moveTo>
                  <a:lnTo>
                    <a:pt x="0" y="15709"/>
                  </a:lnTo>
                  <a:lnTo>
                    <a:pt x="4111" y="15709"/>
                  </a:lnTo>
                  <a:lnTo>
                    <a:pt x="4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5"/>
            <p:cNvSpPr/>
            <p:nvPr/>
          </p:nvSpPr>
          <p:spPr>
            <a:xfrm>
              <a:off x="5088875" y="4119600"/>
              <a:ext cx="120075" cy="410050"/>
            </a:xfrm>
            <a:custGeom>
              <a:avLst/>
              <a:gdLst/>
              <a:ahLst/>
              <a:cxnLst/>
              <a:rect l="l" t="t" r="r" b="b"/>
              <a:pathLst>
                <a:path w="4803" h="16402" extrusionOk="0">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p:nvPr/>
          </p:nvSpPr>
          <p:spPr>
            <a:xfrm>
              <a:off x="5080750" y="4128775"/>
              <a:ext cx="135325" cy="284900"/>
            </a:xfrm>
            <a:custGeom>
              <a:avLst/>
              <a:gdLst/>
              <a:ahLst/>
              <a:cxnLst/>
              <a:rect l="l" t="t" r="r" b="b"/>
              <a:pathLst>
                <a:path w="5413" h="11396" extrusionOk="0">
                  <a:moveTo>
                    <a:pt x="0" y="0"/>
                  </a:moveTo>
                  <a:lnTo>
                    <a:pt x="0" y="11395"/>
                  </a:lnTo>
                  <a:lnTo>
                    <a:pt x="5413" y="11395"/>
                  </a:lnTo>
                  <a:lnTo>
                    <a:pt x="5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5"/>
            <p:cNvSpPr/>
            <p:nvPr/>
          </p:nvSpPr>
          <p:spPr>
            <a:xfrm>
              <a:off x="5072600" y="4119600"/>
              <a:ext cx="152650" cy="302200"/>
            </a:xfrm>
            <a:custGeom>
              <a:avLst/>
              <a:gdLst/>
              <a:ahLst/>
              <a:cxnLst/>
              <a:rect l="l" t="t" r="r" b="b"/>
              <a:pathLst>
                <a:path w="6106" h="12088" extrusionOk="0">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5"/>
            <p:cNvSpPr/>
            <p:nvPr/>
          </p:nvSpPr>
          <p:spPr>
            <a:xfrm>
              <a:off x="4319700" y="2821375"/>
              <a:ext cx="1707275" cy="1335900"/>
            </a:xfrm>
            <a:custGeom>
              <a:avLst/>
              <a:gdLst/>
              <a:ahLst/>
              <a:cxnLst/>
              <a:rect l="l" t="t" r="r" b="b"/>
              <a:pathLst>
                <a:path w="68291" h="53436" extrusionOk="0">
                  <a:moveTo>
                    <a:pt x="1" y="0"/>
                  </a:moveTo>
                  <a:lnTo>
                    <a:pt x="1" y="53436"/>
                  </a:lnTo>
                  <a:lnTo>
                    <a:pt x="68290" y="53436"/>
                  </a:lnTo>
                  <a:lnTo>
                    <a:pt x="682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5"/>
            <p:cNvSpPr/>
            <p:nvPr/>
          </p:nvSpPr>
          <p:spPr>
            <a:xfrm>
              <a:off x="4310550" y="2813225"/>
              <a:ext cx="1724550" cy="1352200"/>
            </a:xfrm>
            <a:custGeom>
              <a:avLst/>
              <a:gdLst/>
              <a:ahLst/>
              <a:cxnLst/>
              <a:rect l="l" t="t" r="r" b="b"/>
              <a:pathLst>
                <a:path w="68982" h="54088" extrusionOk="0">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5"/>
            <p:cNvSpPr/>
            <p:nvPr/>
          </p:nvSpPr>
          <p:spPr>
            <a:xfrm>
              <a:off x="4410250" y="2892600"/>
              <a:ext cx="1525150" cy="1193450"/>
            </a:xfrm>
            <a:custGeom>
              <a:avLst/>
              <a:gdLst/>
              <a:ahLst/>
              <a:cxnLst/>
              <a:rect l="l" t="t" r="r" b="b"/>
              <a:pathLst>
                <a:path w="61006" h="47738" extrusionOk="0">
                  <a:moveTo>
                    <a:pt x="1" y="0"/>
                  </a:moveTo>
                  <a:lnTo>
                    <a:pt x="1" y="47738"/>
                  </a:lnTo>
                  <a:lnTo>
                    <a:pt x="61006" y="47738"/>
                  </a:lnTo>
                  <a:lnTo>
                    <a:pt x="61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440212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5"/>
            <p:cNvSpPr/>
            <p:nvPr/>
          </p:nvSpPr>
          <p:spPr>
            <a:xfrm>
              <a:off x="4506925" y="2953625"/>
              <a:ext cx="534150" cy="335775"/>
            </a:xfrm>
            <a:custGeom>
              <a:avLst/>
              <a:gdLst/>
              <a:ahLst/>
              <a:cxnLst/>
              <a:rect l="l" t="t" r="r" b="b"/>
              <a:pathLst>
                <a:path w="21366" h="13431" extrusionOk="0">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4506925" y="3313800"/>
              <a:ext cx="534150" cy="334775"/>
            </a:xfrm>
            <a:custGeom>
              <a:avLst/>
              <a:gdLst/>
              <a:ahLst/>
              <a:cxnLst/>
              <a:rect l="l" t="t" r="r" b="b"/>
              <a:pathLst>
                <a:path w="21366" h="13391" extrusionOk="0">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4506925" y="3681100"/>
              <a:ext cx="534150" cy="335775"/>
            </a:xfrm>
            <a:custGeom>
              <a:avLst/>
              <a:gdLst/>
              <a:ahLst/>
              <a:cxnLst/>
              <a:rect l="l" t="t" r="r" b="b"/>
              <a:pathLst>
                <a:path w="21366" h="13431" extrusionOk="0">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5110250" y="2953625"/>
              <a:ext cx="534175" cy="335775"/>
            </a:xfrm>
            <a:custGeom>
              <a:avLst/>
              <a:gdLst/>
              <a:ahLst/>
              <a:cxnLst/>
              <a:rect l="l" t="t" r="r" b="b"/>
              <a:pathLst>
                <a:path w="21367" h="13431" extrusionOk="0">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5110250" y="3321950"/>
              <a:ext cx="534175" cy="335775"/>
            </a:xfrm>
            <a:custGeom>
              <a:avLst/>
              <a:gdLst/>
              <a:ahLst/>
              <a:cxnLst/>
              <a:rect l="l" t="t" r="r" b="b"/>
              <a:pathLst>
                <a:path w="21367" h="13431" extrusionOk="0">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3941225" y="2531400"/>
              <a:ext cx="657275" cy="73275"/>
            </a:xfrm>
            <a:custGeom>
              <a:avLst/>
              <a:gdLst/>
              <a:ahLst/>
              <a:cxnLst/>
              <a:rect l="l" t="t" r="r" b="b"/>
              <a:pathLst>
                <a:path w="26291" h="2931" extrusionOk="0">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3936125" y="2523250"/>
              <a:ext cx="668475" cy="89575"/>
            </a:xfrm>
            <a:custGeom>
              <a:avLst/>
              <a:gdLst/>
              <a:ahLst/>
              <a:cxnLst/>
              <a:rect l="l" t="t" r="r" b="b"/>
              <a:pathLst>
                <a:path w="26739" h="3583" extrusionOk="0">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4246450" y="2181400"/>
              <a:ext cx="103800" cy="392750"/>
            </a:xfrm>
            <a:custGeom>
              <a:avLst/>
              <a:gdLst/>
              <a:ahLst/>
              <a:cxnLst/>
              <a:rect l="l" t="t" r="r" b="b"/>
              <a:pathLst>
                <a:path w="4152" h="15710" extrusionOk="0">
                  <a:moveTo>
                    <a:pt x="1" y="1"/>
                  </a:moveTo>
                  <a:lnTo>
                    <a:pt x="1" y="15710"/>
                  </a:lnTo>
                  <a:lnTo>
                    <a:pt x="4152" y="15710"/>
                  </a:lnTo>
                  <a:lnTo>
                    <a:pt x="415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4238300" y="2172250"/>
              <a:ext cx="120100" cy="410050"/>
            </a:xfrm>
            <a:custGeom>
              <a:avLst/>
              <a:gdLst/>
              <a:ahLst/>
              <a:cxnLst/>
              <a:rect l="l" t="t" r="r" b="b"/>
              <a:pathLst>
                <a:path w="4804" h="16402" extrusionOk="0">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4230175" y="2181400"/>
              <a:ext cx="136350" cy="284900"/>
            </a:xfrm>
            <a:custGeom>
              <a:avLst/>
              <a:gdLst/>
              <a:ahLst/>
              <a:cxnLst/>
              <a:rect l="l" t="t" r="r" b="b"/>
              <a:pathLst>
                <a:path w="5454" h="11396" extrusionOk="0">
                  <a:moveTo>
                    <a:pt x="0" y="1"/>
                  </a:moveTo>
                  <a:lnTo>
                    <a:pt x="0" y="11396"/>
                  </a:lnTo>
                  <a:lnTo>
                    <a:pt x="5454" y="11396"/>
                  </a:lnTo>
                  <a:lnTo>
                    <a:pt x="5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4222025" y="2172250"/>
              <a:ext cx="152650" cy="303225"/>
            </a:xfrm>
            <a:custGeom>
              <a:avLst/>
              <a:gdLst/>
              <a:ahLst/>
              <a:cxnLst/>
              <a:rect l="l" t="t" r="r" b="b"/>
              <a:pathLst>
                <a:path w="6106" h="12129" extrusionOk="0">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3469125" y="874000"/>
              <a:ext cx="1707275" cy="1335925"/>
            </a:xfrm>
            <a:custGeom>
              <a:avLst/>
              <a:gdLst/>
              <a:ahLst/>
              <a:cxnLst/>
              <a:rect l="l" t="t" r="r" b="b"/>
              <a:pathLst>
                <a:path w="68291" h="53437" extrusionOk="0">
                  <a:moveTo>
                    <a:pt x="1" y="1"/>
                  </a:moveTo>
                  <a:lnTo>
                    <a:pt x="1" y="53436"/>
                  </a:lnTo>
                  <a:lnTo>
                    <a:pt x="68291" y="53436"/>
                  </a:lnTo>
                  <a:lnTo>
                    <a:pt x="682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3461000" y="865875"/>
              <a:ext cx="1723550" cy="1352175"/>
            </a:xfrm>
            <a:custGeom>
              <a:avLst/>
              <a:gdLst/>
              <a:ahLst/>
              <a:cxnLst/>
              <a:rect l="l" t="t" r="r" b="b"/>
              <a:pathLst>
                <a:path w="68942" h="54087" extrusionOk="0">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3560700" y="945225"/>
              <a:ext cx="1524125" cy="1193475"/>
            </a:xfrm>
            <a:custGeom>
              <a:avLst/>
              <a:gdLst/>
              <a:ahLst/>
              <a:cxnLst/>
              <a:rect l="l" t="t" r="r" b="b"/>
              <a:pathLst>
                <a:path w="60965" h="47739" extrusionOk="0">
                  <a:moveTo>
                    <a:pt x="1" y="1"/>
                  </a:moveTo>
                  <a:lnTo>
                    <a:pt x="1" y="47738"/>
                  </a:lnTo>
                  <a:lnTo>
                    <a:pt x="60965" y="47738"/>
                  </a:lnTo>
                  <a:lnTo>
                    <a:pt x="60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3551550" y="937075"/>
              <a:ext cx="1542450" cy="1209750"/>
            </a:xfrm>
            <a:custGeom>
              <a:avLst/>
              <a:gdLst/>
              <a:ahLst/>
              <a:cxnLst/>
              <a:rect l="l" t="t" r="r" b="b"/>
              <a:pathLst>
                <a:path w="61698" h="48390" extrusionOk="0">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3671600" y="1070375"/>
              <a:ext cx="637950" cy="293050"/>
            </a:xfrm>
            <a:custGeom>
              <a:avLst/>
              <a:gdLst/>
              <a:ahLst/>
              <a:cxnLst/>
              <a:rect l="l" t="t" r="r" b="b"/>
              <a:pathLst>
                <a:path w="25518" h="11722" extrusionOk="0">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3760125" y="1538400"/>
              <a:ext cx="1047975" cy="116000"/>
            </a:xfrm>
            <a:custGeom>
              <a:avLst/>
              <a:gdLst/>
              <a:ahLst/>
              <a:cxnLst/>
              <a:rect l="l" t="t" r="r" b="b"/>
              <a:pathLst>
                <a:path w="41919" h="4640" extrusionOk="0">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3760125" y="1639125"/>
              <a:ext cx="1047975" cy="116000"/>
            </a:xfrm>
            <a:custGeom>
              <a:avLst/>
              <a:gdLst/>
              <a:ahLst/>
              <a:cxnLst/>
              <a:rect l="l" t="t" r="r" b="b"/>
              <a:pathLst>
                <a:path w="41919" h="4640" extrusionOk="0">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3760125" y="1866000"/>
              <a:ext cx="1047975" cy="115000"/>
            </a:xfrm>
            <a:custGeom>
              <a:avLst/>
              <a:gdLst/>
              <a:ahLst/>
              <a:cxnLst/>
              <a:rect l="l" t="t" r="r" b="b"/>
              <a:pathLst>
                <a:path w="41919" h="4600" extrusionOk="0">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3760125" y="1764250"/>
              <a:ext cx="1047975" cy="116025"/>
            </a:xfrm>
            <a:custGeom>
              <a:avLst/>
              <a:gdLst/>
              <a:ahLst/>
              <a:cxnLst/>
              <a:rect l="l" t="t" r="r" b="b"/>
              <a:pathLst>
                <a:path w="41919" h="4641" extrusionOk="0">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4825375" y="1479375"/>
              <a:ext cx="96675" cy="97700"/>
            </a:xfrm>
            <a:custGeom>
              <a:avLst/>
              <a:gdLst/>
              <a:ahLst/>
              <a:cxnLst/>
              <a:rect l="l" t="t" r="r" b="b"/>
              <a:pathLst>
                <a:path w="3867" h="3908" extrusionOk="0">
                  <a:moveTo>
                    <a:pt x="0" y="1"/>
                  </a:moveTo>
                  <a:lnTo>
                    <a:pt x="0" y="3908"/>
                  </a:lnTo>
                  <a:lnTo>
                    <a:pt x="3866" y="3908"/>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4825375" y="1599425"/>
              <a:ext cx="96675" cy="96700"/>
            </a:xfrm>
            <a:custGeom>
              <a:avLst/>
              <a:gdLst/>
              <a:ahLst/>
              <a:cxnLst/>
              <a:rect l="l" t="t" r="r" b="b"/>
              <a:pathLst>
                <a:path w="3867" h="3868"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4825375" y="1804950"/>
              <a:ext cx="96675" cy="96675"/>
            </a:xfrm>
            <a:custGeom>
              <a:avLst/>
              <a:gdLst/>
              <a:ahLst/>
              <a:cxnLst/>
              <a:rect l="l" t="t" r="r" b="b"/>
              <a:pathLst>
                <a:path w="3867" h="3867"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4825375" y="1924000"/>
              <a:ext cx="96675" cy="97700"/>
            </a:xfrm>
            <a:custGeom>
              <a:avLst/>
              <a:gdLst/>
              <a:ahLst/>
              <a:cxnLst/>
              <a:rect l="l" t="t" r="r" b="b"/>
              <a:pathLst>
                <a:path w="3867" h="3908" extrusionOk="0">
                  <a:moveTo>
                    <a:pt x="0" y="0"/>
                  </a:moveTo>
                  <a:lnTo>
                    <a:pt x="0" y="3907"/>
                  </a:lnTo>
                  <a:lnTo>
                    <a:pt x="3866" y="3907"/>
                  </a:lnTo>
                  <a:lnTo>
                    <a:pt x="38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3644125" y="1479375"/>
              <a:ext cx="96700" cy="97700"/>
            </a:xfrm>
            <a:custGeom>
              <a:avLst/>
              <a:gdLst/>
              <a:ahLst/>
              <a:cxnLst/>
              <a:rect l="l" t="t" r="r" b="b"/>
              <a:pathLst>
                <a:path w="3868" h="3908" extrusionOk="0">
                  <a:moveTo>
                    <a:pt x="1" y="1"/>
                  </a:moveTo>
                  <a:lnTo>
                    <a:pt x="1" y="3908"/>
                  </a:lnTo>
                  <a:lnTo>
                    <a:pt x="3867" y="3908"/>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3644125" y="1599425"/>
              <a:ext cx="96700" cy="96700"/>
            </a:xfrm>
            <a:custGeom>
              <a:avLst/>
              <a:gdLst/>
              <a:ahLst/>
              <a:cxnLst/>
              <a:rect l="l" t="t" r="r" b="b"/>
              <a:pathLst>
                <a:path w="3868" h="3868"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3644125" y="1804950"/>
              <a:ext cx="96700" cy="96675"/>
            </a:xfrm>
            <a:custGeom>
              <a:avLst/>
              <a:gdLst/>
              <a:ahLst/>
              <a:cxnLst/>
              <a:rect l="l" t="t" r="r" b="b"/>
              <a:pathLst>
                <a:path w="3868" h="3867"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3644125" y="1924000"/>
              <a:ext cx="96700" cy="97700"/>
            </a:xfrm>
            <a:custGeom>
              <a:avLst/>
              <a:gdLst/>
              <a:ahLst/>
              <a:cxnLst/>
              <a:rect l="l" t="t" r="r" b="b"/>
              <a:pathLst>
                <a:path w="3868" h="3908" extrusionOk="0">
                  <a:moveTo>
                    <a:pt x="1" y="0"/>
                  </a:moveTo>
                  <a:lnTo>
                    <a:pt x="1" y="3907"/>
                  </a:lnTo>
                  <a:lnTo>
                    <a:pt x="3867" y="3907"/>
                  </a:lnTo>
                  <a:lnTo>
                    <a:pt x="3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4389900" y="1053075"/>
              <a:ext cx="534175" cy="335775"/>
            </a:xfrm>
            <a:custGeom>
              <a:avLst/>
              <a:gdLst/>
              <a:ahLst/>
              <a:cxnLst/>
              <a:rect l="l" t="t" r="r" b="b"/>
              <a:pathLst>
                <a:path w="21367" h="13431" extrusionOk="0">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2792550" y="4478775"/>
              <a:ext cx="657275" cy="73275"/>
            </a:xfrm>
            <a:custGeom>
              <a:avLst/>
              <a:gdLst/>
              <a:ahLst/>
              <a:cxnLst/>
              <a:rect l="l" t="t" r="r" b="b"/>
              <a:pathLst>
                <a:path w="26291" h="2931" extrusionOk="0">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2787450" y="4470625"/>
              <a:ext cx="667475" cy="89550"/>
            </a:xfrm>
            <a:custGeom>
              <a:avLst/>
              <a:gdLst/>
              <a:ahLst/>
              <a:cxnLst/>
              <a:rect l="l" t="t" r="r" b="b"/>
              <a:pathLst>
                <a:path w="26699" h="3582" extrusionOk="0">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3097775" y="4128775"/>
              <a:ext cx="102775" cy="392750"/>
            </a:xfrm>
            <a:custGeom>
              <a:avLst/>
              <a:gdLst/>
              <a:ahLst/>
              <a:cxnLst/>
              <a:rect l="l" t="t" r="r" b="b"/>
              <a:pathLst>
                <a:path w="4111" h="15710" extrusionOk="0">
                  <a:moveTo>
                    <a:pt x="1" y="0"/>
                  </a:moveTo>
                  <a:lnTo>
                    <a:pt x="1" y="15709"/>
                  </a:lnTo>
                  <a:lnTo>
                    <a:pt x="4111" y="15709"/>
                  </a:lnTo>
                  <a:lnTo>
                    <a:pt x="41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3089625" y="4119600"/>
              <a:ext cx="120100" cy="410050"/>
            </a:xfrm>
            <a:custGeom>
              <a:avLst/>
              <a:gdLst/>
              <a:ahLst/>
              <a:cxnLst/>
              <a:rect l="l" t="t" r="r" b="b"/>
              <a:pathLst>
                <a:path w="4804" h="16402" extrusionOk="0">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3081500" y="4128775"/>
              <a:ext cx="135350" cy="284900"/>
            </a:xfrm>
            <a:custGeom>
              <a:avLst/>
              <a:gdLst/>
              <a:ahLst/>
              <a:cxnLst/>
              <a:rect l="l" t="t" r="r" b="b"/>
              <a:pathLst>
                <a:path w="5414" h="11396" extrusionOk="0">
                  <a:moveTo>
                    <a:pt x="0" y="0"/>
                  </a:moveTo>
                  <a:lnTo>
                    <a:pt x="0" y="11395"/>
                  </a:lnTo>
                  <a:lnTo>
                    <a:pt x="5413" y="11395"/>
                  </a:lnTo>
                  <a:lnTo>
                    <a:pt x="54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3073350" y="4119600"/>
              <a:ext cx="152650" cy="302200"/>
            </a:xfrm>
            <a:custGeom>
              <a:avLst/>
              <a:gdLst/>
              <a:ahLst/>
              <a:cxnLst/>
              <a:rect l="l" t="t" r="r" b="b"/>
              <a:pathLst>
                <a:path w="6106" h="12088" extrusionOk="0">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2320450" y="2821375"/>
              <a:ext cx="1707275" cy="1335900"/>
            </a:xfrm>
            <a:custGeom>
              <a:avLst/>
              <a:gdLst/>
              <a:ahLst/>
              <a:cxnLst/>
              <a:rect l="l" t="t" r="r" b="b"/>
              <a:pathLst>
                <a:path w="68291" h="53436" extrusionOk="0">
                  <a:moveTo>
                    <a:pt x="1" y="0"/>
                  </a:moveTo>
                  <a:lnTo>
                    <a:pt x="1" y="53436"/>
                  </a:lnTo>
                  <a:lnTo>
                    <a:pt x="68291" y="53436"/>
                  </a:lnTo>
                  <a:lnTo>
                    <a:pt x="682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2311300" y="2813225"/>
              <a:ext cx="1724575" cy="1352200"/>
            </a:xfrm>
            <a:custGeom>
              <a:avLst/>
              <a:gdLst/>
              <a:ahLst/>
              <a:cxnLst/>
              <a:rect l="l" t="t" r="r" b="b"/>
              <a:pathLst>
                <a:path w="68983" h="54088" extrusionOk="0">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2411025" y="2892600"/>
              <a:ext cx="1525125" cy="1193450"/>
            </a:xfrm>
            <a:custGeom>
              <a:avLst/>
              <a:gdLst/>
              <a:ahLst/>
              <a:cxnLst/>
              <a:rect l="l" t="t" r="r" b="b"/>
              <a:pathLst>
                <a:path w="61005" h="47738" extrusionOk="0">
                  <a:moveTo>
                    <a:pt x="0" y="0"/>
                  </a:moveTo>
                  <a:lnTo>
                    <a:pt x="0" y="47738"/>
                  </a:lnTo>
                  <a:lnTo>
                    <a:pt x="61005" y="47738"/>
                  </a:lnTo>
                  <a:lnTo>
                    <a:pt x="610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240287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2700975" y="2953625"/>
              <a:ext cx="534175" cy="335775"/>
            </a:xfrm>
            <a:custGeom>
              <a:avLst/>
              <a:gdLst/>
              <a:ahLst/>
              <a:cxnLst/>
              <a:rect l="l" t="t" r="r" b="b"/>
              <a:pathLst>
                <a:path w="21367" h="13431" extrusionOk="0">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2700975" y="3313800"/>
              <a:ext cx="534175" cy="334775"/>
            </a:xfrm>
            <a:custGeom>
              <a:avLst/>
              <a:gdLst/>
              <a:ahLst/>
              <a:cxnLst/>
              <a:rect l="l" t="t" r="r" b="b"/>
              <a:pathLst>
                <a:path w="21367" h="13391" extrusionOk="0">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2700975" y="3681100"/>
              <a:ext cx="534175" cy="335775"/>
            </a:xfrm>
            <a:custGeom>
              <a:avLst/>
              <a:gdLst/>
              <a:ahLst/>
              <a:cxnLst/>
              <a:rect l="l" t="t" r="r" b="b"/>
              <a:pathLst>
                <a:path w="21367" h="13431" extrusionOk="0">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2692850" y="3672950"/>
              <a:ext cx="551450" cy="352075"/>
            </a:xfrm>
            <a:custGeom>
              <a:avLst/>
              <a:gdLst/>
              <a:ahLst/>
              <a:cxnLst/>
              <a:rect l="l" t="t" r="r" b="b"/>
              <a:pathLst>
                <a:path w="22058" h="14083" extrusionOk="0">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3304325" y="2953625"/>
              <a:ext cx="534175" cy="335775"/>
            </a:xfrm>
            <a:custGeom>
              <a:avLst/>
              <a:gdLst/>
              <a:ahLst/>
              <a:cxnLst/>
              <a:rect l="l" t="t" r="r" b="b"/>
              <a:pathLst>
                <a:path w="21367" h="13431" extrusionOk="0">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3304325" y="3321950"/>
              <a:ext cx="534175" cy="335775"/>
            </a:xfrm>
            <a:custGeom>
              <a:avLst/>
              <a:gdLst/>
              <a:ahLst/>
              <a:cxnLst/>
              <a:rect l="l" t="t" r="r" b="b"/>
              <a:pathLst>
                <a:path w="21367" h="13431" extrusionOk="0">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3173075" y="2324875"/>
              <a:ext cx="135325" cy="249275"/>
            </a:xfrm>
            <a:custGeom>
              <a:avLst/>
              <a:gdLst/>
              <a:ahLst/>
              <a:cxnLst/>
              <a:rect l="l" t="t" r="r" b="b"/>
              <a:pathLst>
                <a:path w="5413" h="9971" extrusionOk="0">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2390675" y="1910275"/>
              <a:ext cx="866850" cy="1118675"/>
            </a:xfrm>
            <a:custGeom>
              <a:avLst/>
              <a:gdLst/>
              <a:ahLst/>
              <a:cxnLst/>
              <a:rect l="l" t="t" r="r" b="b"/>
              <a:pathLst>
                <a:path w="34674" h="44747" extrusionOk="0">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2431350" y="1943325"/>
              <a:ext cx="633900" cy="998125"/>
            </a:xfrm>
            <a:custGeom>
              <a:avLst/>
              <a:gdLst/>
              <a:ahLst/>
              <a:cxnLst/>
              <a:rect l="l" t="t" r="r" b="b"/>
              <a:pathLst>
                <a:path w="25356" h="39925" extrusionOk="0">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2939050" y="2055250"/>
              <a:ext cx="304250" cy="177050"/>
            </a:xfrm>
            <a:custGeom>
              <a:avLst/>
              <a:gdLst/>
              <a:ahLst/>
              <a:cxnLst/>
              <a:rect l="l" t="t" r="r" b="b"/>
              <a:pathLst>
                <a:path w="12170" h="7082" extrusionOk="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2382525" y="1901600"/>
              <a:ext cx="878075" cy="1136150"/>
            </a:xfrm>
            <a:custGeom>
              <a:avLst/>
              <a:gdLst/>
              <a:ahLst/>
              <a:cxnLst/>
              <a:rect l="l" t="t" r="r" b="b"/>
              <a:pathLst>
                <a:path w="35123" h="45446" extrusionOk="0">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2417125" y="1742250"/>
              <a:ext cx="1039825" cy="903125"/>
            </a:xfrm>
            <a:custGeom>
              <a:avLst/>
              <a:gdLst/>
              <a:ahLst/>
              <a:cxnLst/>
              <a:rect l="l" t="t" r="r" b="b"/>
              <a:pathLst>
                <a:path w="41593" h="36125" extrusionOk="0">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2435425" y="1733725"/>
              <a:ext cx="997100" cy="919800"/>
            </a:xfrm>
            <a:custGeom>
              <a:avLst/>
              <a:gdLst/>
              <a:ahLst/>
              <a:cxnLst/>
              <a:rect l="l" t="t" r="r" b="b"/>
              <a:pathLst>
                <a:path w="39884" h="36792" extrusionOk="0">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2586000" y="2406000"/>
              <a:ext cx="59050" cy="52500"/>
            </a:xfrm>
            <a:custGeom>
              <a:avLst/>
              <a:gdLst/>
              <a:ahLst/>
              <a:cxnLst/>
              <a:rect l="l" t="t" r="r" b="b"/>
              <a:pathLst>
                <a:path w="2362" h="2100" extrusionOk="0">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2671475" y="1981950"/>
              <a:ext cx="727475" cy="348225"/>
            </a:xfrm>
            <a:custGeom>
              <a:avLst/>
              <a:gdLst/>
              <a:ahLst/>
              <a:cxnLst/>
              <a:rect l="l" t="t" r="r" b="b"/>
              <a:pathLst>
                <a:path w="29099" h="13929" extrusionOk="0">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2657225" y="2145625"/>
              <a:ext cx="358175" cy="400300"/>
            </a:xfrm>
            <a:custGeom>
              <a:avLst/>
              <a:gdLst/>
              <a:ahLst/>
              <a:cxnLst/>
              <a:rect l="l" t="t" r="r" b="b"/>
              <a:pathLst>
                <a:path w="14327" h="16012" extrusionOk="0">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2814925" y="2364375"/>
              <a:ext cx="487375" cy="66325"/>
            </a:xfrm>
            <a:custGeom>
              <a:avLst/>
              <a:gdLst/>
              <a:ahLst/>
              <a:cxnLst/>
              <a:rect l="l" t="t" r="r" b="b"/>
              <a:pathLst>
                <a:path w="19495" h="2653" extrusionOk="0">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2735575" y="2281825"/>
              <a:ext cx="160775" cy="314125"/>
            </a:xfrm>
            <a:custGeom>
              <a:avLst/>
              <a:gdLst/>
              <a:ahLst/>
              <a:cxnLst/>
              <a:rect l="l" t="t" r="r" b="b"/>
              <a:pathLst>
                <a:path w="6431" h="12565" extrusionOk="0">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2734550" y="2272975"/>
              <a:ext cx="163825" cy="331700"/>
            </a:xfrm>
            <a:custGeom>
              <a:avLst/>
              <a:gdLst/>
              <a:ahLst/>
              <a:cxnLst/>
              <a:rect l="l" t="t" r="r" b="b"/>
              <a:pathLst>
                <a:path w="6553" h="13268" extrusionOk="0">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1585875" y="4992575"/>
              <a:ext cx="2500875" cy="466000"/>
            </a:xfrm>
            <a:custGeom>
              <a:avLst/>
              <a:gdLst/>
              <a:ahLst/>
              <a:cxnLst/>
              <a:rect l="l" t="t" r="r" b="b"/>
              <a:pathLst>
                <a:path w="100035" h="18640" extrusionOk="0">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1577750" y="4984425"/>
              <a:ext cx="2518150" cy="483300"/>
            </a:xfrm>
            <a:custGeom>
              <a:avLst/>
              <a:gdLst/>
              <a:ahLst/>
              <a:cxnLst/>
              <a:rect l="l" t="t" r="r" b="b"/>
              <a:pathLst>
                <a:path w="100726" h="19332" extrusionOk="0">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1598100" y="2881400"/>
              <a:ext cx="1406100" cy="2341600"/>
            </a:xfrm>
            <a:custGeom>
              <a:avLst/>
              <a:gdLst/>
              <a:ahLst/>
              <a:cxnLst/>
              <a:rect l="l" t="t" r="r" b="b"/>
              <a:pathLst>
                <a:path w="56244" h="93664" extrusionOk="0">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1631675" y="2921075"/>
              <a:ext cx="1264675" cy="2293325"/>
            </a:xfrm>
            <a:custGeom>
              <a:avLst/>
              <a:gdLst/>
              <a:ahLst/>
              <a:cxnLst/>
              <a:rect l="l" t="t" r="r" b="b"/>
              <a:pathLst>
                <a:path w="50587" h="91733" extrusionOk="0">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2061025" y="3553925"/>
              <a:ext cx="189250" cy="494225"/>
            </a:xfrm>
            <a:custGeom>
              <a:avLst/>
              <a:gdLst/>
              <a:ahLst/>
              <a:cxnLst/>
              <a:rect l="l" t="t" r="r" b="b"/>
              <a:pathLst>
                <a:path w="7570" h="19769" extrusionOk="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2482225" y="4041475"/>
              <a:ext cx="199450" cy="202600"/>
            </a:xfrm>
            <a:custGeom>
              <a:avLst/>
              <a:gdLst/>
              <a:ahLst/>
              <a:cxnLst/>
              <a:rect l="l" t="t" r="r" b="b"/>
              <a:pathLst>
                <a:path w="7978" h="8104" extrusionOk="0">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2361150" y="4252250"/>
              <a:ext cx="335775" cy="50525"/>
            </a:xfrm>
            <a:custGeom>
              <a:avLst/>
              <a:gdLst/>
              <a:ahLst/>
              <a:cxnLst/>
              <a:rect l="l" t="t" r="r" b="b"/>
              <a:pathLst>
                <a:path w="13431" h="2021" extrusionOk="0">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2311300" y="4874800"/>
              <a:ext cx="481275" cy="353625"/>
            </a:xfrm>
            <a:custGeom>
              <a:avLst/>
              <a:gdLst/>
              <a:ahLst/>
              <a:cxnLst/>
              <a:rect l="l" t="t" r="r" b="b"/>
              <a:pathLst>
                <a:path w="19251" h="14145" extrusionOk="0">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1614375" y="2872825"/>
              <a:ext cx="1385750" cy="2358850"/>
            </a:xfrm>
            <a:custGeom>
              <a:avLst/>
              <a:gdLst/>
              <a:ahLst/>
              <a:cxnLst/>
              <a:rect l="l" t="t" r="r" b="b"/>
              <a:pathLst>
                <a:path w="55430" h="94354" extrusionOk="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2237025" y="2767550"/>
              <a:ext cx="724450" cy="471000"/>
            </a:xfrm>
            <a:custGeom>
              <a:avLst/>
              <a:gdLst/>
              <a:ahLst/>
              <a:cxnLst/>
              <a:rect l="l" t="t" r="r" b="b"/>
              <a:pathLst>
                <a:path w="28978" h="18840" extrusionOk="0">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2237025" y="2767450"/>
              <a:ext cx="532150" cy="315425"/>
            </a:xfrm>
            <a:custGeom>
              <a:avLst/>
              <a:gdLst/>
              <a:ahLst/>
              <a:cxnLst/>
              <a:rect l="l" t="t" r="r" b="b"/>
              <a:pathLst>
                <a:path w="21286" h="12617" extrusionOk="0">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2227875" y="2759300"/>
              <a:ext cx="742750" cy="488050"/>
            </a:xfrm>
            <a:custGeom>
              <a:avLst/>
              <a:gdLst/>
              <a:ahLst/>
              <a:cxnLst/>
              <a:rect l="l" t="t" r="r" b="b"/>
              <a:pathLst>
                <a:path w="29710" h="19522" extrusionOk="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3860850" y="4333950"/>
              <a:ext cx="672550" cy="470425"/>
            </a:xfrm>
            <a:custGeom>
              <a:avLst/>
              <a:gdLst/>
              <a:ahLst/>
              <a:cxnLst/>
              <a:rect l="l" t="t" r="r" b="b"/>
              <a:pathLst>
                <a:path w="26902" h="18817" extrusionOk="0">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3852700" y="4326150"/>
              <a:ext cx="674575" cy="486350"/>
            </a:xfrm>
            <a:custGeom>
              <a:avLst/>
              <a:gdLst/>
              <a:ahLst/>
              <a:cxnLst/>
              <a:rect l="l" t="t" r="r" b="b"/>
              <a:pathLst>
                <a:path w="26983" h="19454" extrusionOk="0">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4208800" y="4389225"/>
              <a:ext cx="212675" cy="101775"/>
            </a:xfrm>
            <a:custGeom>
              <a:avLst/>
              <a:gdLst/>
              <a:ahLst/>
              <a:cxnLst/>
              <a:rect l="l" t="t" r="r" b="b"/>
              <a:pathLst>
                <a:path w="8507" h="4071" extrusionOk="0">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4107075" y="4395325"/>
              <a:ext cx="78350" cy="56000"/>
            </a:xfrm>
            <a:custGeom>
              <a:avLst/>
              <a:gdLst/>
              <a:ahLst/>
              <a:cxnLst/>
              <a:rect l="l" t="t" r="r" b="b"/>
              <a:pathLst>
                <a:path w="3134" h="2240" extrusionOk="0">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3132375" y="4321475"/>
              <a:ext cx="590625" cy="357750"/>
            </a:xfrm>
            <a:custGeom>
              <a:avLst/>
              <a:gdLst/>
              <a:ahLst/>
              <a:cxnLst/>
              <a:rect l="l" t="t" r="r" b="b"/>
              <a:pathLst>
                <a:path w="23625" h="14310" extrusionOk="0">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3136450" y="4312925"/>
              <a:ext cx="579950" cy="374425"/>
            </a:xfrm>
            <a:custGeom>
              <a:avLst/>
              <a:gdLst/>
              <a:ahLst/>
              <a:cxnLst/>
              <a:rect l="l" t="t" r="r" b="b"/>
              <a:pathLst>
                <a:path w="23198" h="14977" extrusionOk="0">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3444725" y="4365825"/>
              <a:ext cx="110925" cy="69225"/>
            </a:xfrm>
            <a:custGeom>
              <a:avLst/>
              <a:gdLst/>
              <a:ahLst/>
              <a:cxnLst/>
              <a:rect l="l" t="t" r="r" b="b"/>
              <a:pathLst>
                <a:path w="4437" h="2769" extrusionOk="0">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3362300" y="4339625"/>
              <a:ext cx="85500" cy="62600"/>
            </a:xfrm>
            <a:custGeom>
              <a:avLst/>
              <a:gdLst/>
              <a:ahLst/>
              <a:cxnLst/>
              <a:rect l="l" t="t" r="r" b="b"/>
              <a:pathLst>
                <a:path w="3420" h="2504" extrusionOk="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2535150" y="3264975"/>
              <a:ext cx="1519025" cy="2054400"/>
            </a:xfrm>
            <a:custGeom>
              <a:avLst/>
              <a:gdLst/>
              <a:ahLst/>
              <a:cxnLst/>
              <a:rect l="l" t="t" r="r" b="b"/>
              <a:pathLst>
                <a:path w="60761" h="82176" extrusionOk="0">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2553450" y="3316850"/>
              <a:ext cx="1490550" cy="2002325"/>
            </a:xfrm>
            <a:custGeom>
              <a:avLst/>
              <a:gdLst/>
              <a:ahLst/>
              <a:cxnLst/>
              <a:rect l="l" t="t" r="r" b="b"/>
              <a:pathLst>
                <a:path w="59622" h="80093" extrusionOk="0">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2545325" y="3256325"/>
              <a:ext cx="1502750" cy="2072025"/>
            </a:xfrm>
            <a:custGeom>
              <a:avLst/>
              <a:gdLst/>
              <a:ahLst/>
              <a:cxnLst/>
              <a:rect l="l" t="t" r="r" b="b"/>
              <a:pathLst>
                <a:path w="60110" h="82881" extrusionOk="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3802850" y="4638300"/>
              <a:ext cx="175025" cy="233225"/>
            </a:xfrm>
            <a:custGeom>
              <a:avLst/>
              <a:gdLst/>
              <a:ahLst/>
              <a:cxnLst/>
              <a:rect l="l" t="t" r="r" b="b"/>
              <a:pathLst>
                <a:path w="7001" h="9329" extrusionOk="0">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975425" y="2808800"/>
              <a:ext cx="1312500" cy="2649775"/>
            </a:xfrm>
            <a:custGeom>
              <a:avLst/>
              <a:gdLst/>
              <a:ahLst/>
              <a:cxnLst/>
              <a:rect l="l" t="t" r="r" b="b"/>
              <a:pathLst>
                <a:path w="52500" h="105991" extrusionOk="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966275" y="2801025"/>
              <a:ext cx="1330800" cy="2666700"/>
            </a:xfrm>
            <a:custGeom>
              <a:avLst/>
              <a:gdLst/>
              <a:ahLst/>
              <a:cxnLst/>
              <a:rect l="l" t="t" r="r" b="b"/>
              <a:pathLst>
                <a:path w="53232" h="106668" extrusionOk="0">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474850" y="2774800"/>
              <a:ext cx="1737800" cy="2683775"/>
            </a:xfrm>
            <a:custGeom>
              <a:avLst/>
              <a:gdLst/>
              <a:ahLst/>
              <a:cxnLst/>
              <a:rect l="l" t="t" r="r" b="b"/>
              <a:pathLst>
                <a:path w="69512" h="107351" extrusionOk="0">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469775" y="2766425"/>
              <a:ext cx="1751000" cy="2701300"/>
            </a:xfrm>
            <a:custGeom>
              <a:avLst/>
              <a:gdLst/>
              <a:ahLst/>
              <a:cxnLst/>
              <a:rect l="l" t="t" r="r" b="b"/>
              <a:pathLst>
                <a:path w="70040" h="108052" extrusionOk="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1026300" y="5458550"/>
              <a:ext cx="6114750" cy="25"/>
            </a:xfrm>
            <a:custGeom>
              <a:avLst/>
              <a:gdLst/>
              <a:ahLst/>
              <a:cxnLst/>
              <a:rect l="l" t="t" r="r" b="b"/>
              <a:pathLst>
                <a:path w="244590" h="1" extrusionOk="0">
                  <a:moveTo>
                    <a:pt x="0" y="0"/>
                  </a:moveTo>
                  <a:lnTo>
                    <a:pt x="24459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1017150" y="5450400"/>
              <a:ext cx="6132050" cy="17325"/>
            </a:xfrm>
            <a:custGeom>
              <a:avLst/>
              <a:gdLst/>
              <a:ahLst/>
              <a:cxnLst/>
              <a:rect l="l" t="t" r="r" b="b"/>
              <a:pathLst>
                <a:path w="245282" h="693" extrusionOk="0">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4" name="Google Shape;1884;p35"/>
          <p:cNvSpPr txBox="1">
            <a:spLocks noGrp="1"/>
          </p:cNvSpPr>
          <p:nvPr>
            <p:ph type="ctrTitle"/>
          </p:nvPr>
        </p:nvSpPr>
        <p:spPr>
          <a:xfrm>
            <a:off x="4403750" y="1346450"/>
            <a:ext cx="4499396" cy="233598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4000" dirty="0" smtClean="0"/>
              <a:t>XÂY DỰNG WEBSITE HỖ TRỢ KINH DOANH CHO THUÊ XE MÁY TẠI HUẾ</a:t>
            </a:r>
            <a:endParaRPr sz="4000" dirty="0">
              <a:solidFill>
                <a:schemeClr val="dk2"/>
              </a:solidFill>
            </a:endParaRPr>
          </a:p>
        </p:txBody>
      </p:sp>
      <p:sp>
        <p:nvSpPr>
          <p:cNvPr id="1885" name="Google Shape;1885;p35"/>
          <p:cNvSpPr txBox="1">
            <a:spLocks noGrp="1"/>
          </p:cNvSpPr>
          <p:nvPr>
            <p:ph type="subTitle" idx="1"/>
          </p:nvPr>
        </p:nvSpPr>
        <p:spPr>
          <a:xfrm>
            <a:off x="5026386" y="3593740"/>
            <a:ext cx="3544630" cy="133648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sz="2000" dirty="0" err="1" smtClean="0">
                <a:solidFill>
                  <a:schemeClr val="tx1"/>
                </a:solidFill>
              </a:rPr>
              <a:t>Sinh</a:t>
            </a:r>
            <a:r>
              <a:rPr lang="en-US" sz="2000" dirty="0" smtClean="0">
                <a:solidFill>
                  <a:schemeClr val="tx1"/>
                </a:solidFill>
              </a:rPr>
              <a:t> </a:t>
            </a:r>
            <a:r>
              <a:rPr lang="en-US" sz="2000" dirty="0" err="1" smtClean="0">
                <a:solidFill>
                  <a:schemeClr val="tx1"/>
                </a:solidFill>
              </a:rPr>
              <a:t>viên</a:t>
            </a:r>
            <a:r>
              <a:rPr lang="en-US" sz="2000" dirty="0" smtClean="0">
                <a:solidFill>
                  <a:schemeClr val="tx1"/>
                </a:solidFill>
              </a:rPr>
              <a:t> </a:t>
            </a:r>
            <a:r>
              <a:rPr lang="en-US" sz="2000" dirty="0" err="1" smtClean="0">
                <a:solidFill>
                  <a:schemeClr val="tx1"/>
                </a:solidFill>
              </a:rPr>
              <a:t>thực</a:t>
            </a:r>
            <a:r>
              <a:rPr lang="en-US" sz="2000" dirty="0" smtClean="0">
                <a:solidFill>
                  <a:schemeClr val="tx1"/>
                </a:solidFill>
              </a:rPr>
              <a:t> </a:t>
            </a:r>
            <a:r>
              <a:rPr lang="en-US" sz="2000" dirty="0" err="1" smtClean="0">
                <a:solidFill>
                  <a:schemeClr val="tx1"/>
                </a:solidFill>
              </a:rPr>
              <a:t>hiện</a:t>
            </a:r>
            <a:r>
              <a:rPr lang="en-US" sz="2000" dirty="0" smtClean="0">
                <a:solidFill>
                  <a:schemeClr val="tx1"/>
                </a:solidFill>
              </a:rPr>
              <a:t>:</a:t>
            </a:r>
            <a:r>
              <a:rPr lang="en-US" sz="2000" dirty="0" smtClean="0"/>
              <a:t/>
            </a:r>
            <a:br>
              <a:rPr lang="en-US" sz="2000" dirty="0" smtClean="0"/>
            </a:br>
            <a:r>
              <a:rPr lang="en-US" sz="2000" dirty="0" err="1" smtClean="0"/>
              <a:t>Trần</a:t>
            </a:r>
            <a:r>
              <a:rPr lang="en-US" sz="2000" dirty="0" smtClean="0"/>
              <a:t> </a:t>
            </a:r>
            <a:r>
              <a:rPr lang="en-US" sz="2000" dirty="0" err="1" smtClean="0"/>
              <a:t>Đình</a:t>
            </a:r>
            <a:r>
              <a:rPr lang="en-US" sz="2000" dirty="0" smtClean="0"/>
              <a:t> </a:t>
            </a:r>
            <a:r>
              <a:rPr lang="en-US" sz="2000" dirty="0" err="1" smtClean="0"/>
              <a:t>Dương</a:t>
            </a:r>
            <a:r>
              <a:rPr lang="en-US" sz="2000" dirty="0" smtClean="0">
                <a:solidFill>
                  <a:schemeClr val="accent1"/>
                </a:solidFill>
              </a:rPr>
              <a:t/>
            </a:r>
            <a:br>
              <a:rPr lang="en-US" sz="2000" dirty="0" smtClean="0">
                <a:solidFill>
                  <a:schemeClr val="accent1"/>
                </a:solidFill>
              </a:rPr>
            </a:br>
            <a:r>
              <a:rPr lang="en-US" sz="2000" dirty="0" err="1" smtClean="0">
                <a:solidFill>
                  <a:schemeClr val="tx1"/>
                </a:solidFill>
              </a:rPr>
              <a:t>Giáo</a:t>
            </a:r>
            <a:r>
              <a:rPr lang="en-US" sz="2000" dirty="0" smtClean="0">
                <a:solidFill>
                  <a:schemeClr val="tx1"/>
                </a:solidFill>
              </a:rPr>
              <a:t> </a:t>
            </a:r>
            <a:r>
              <a:rPr lang="en-US" sz="2000" dirty="0" err="1" smtClean="0">
                <a:solidFill>
                  <a:schemeClr val="tx1"/>
                </a:solidFill>
              </a:rPr>
              <a:t>viên</a:t>
            </a:r>
            <a:r>
              <a:rPr lang="en-US" sz="2000" dirty="0" smtClean="0">
                <a:solidFill>
                  <a:schemeClr val="tx1"/>
                </a:solidFill>
              </a:rPr>
              <a:t> </a:t>
            </a:r>
            <a:r>
              <a:rPr lang="en-US" sz="2000" dirty="0" err="1" smtClean="0">
                <a:solidFill>
                  <a:schemeClr val="tx1"/>
                </a:solidFill>
              </a:rPr>
              <a:t>hướng</a:t>
            </a:r>
            <a:r>
              <a:rPr lang="en-US" sz="2000" dirty="0" smtClean="0">
                <a:solidFill>
                  <a:schemeClr val="tx1"/>
                </a:solidFill>
              </a:rPr>
              <a:t> </a:t>
            </a:r>
            <a:r>
              <a:rPr lang="en-US" sz="2000" dirty="0" err="1" smtClean="0">
                <a:solidFill>
                  <a:schemeClr val="tx1"/>
                </a:solidFill>
              </a:rPr>
              <a:t>dẫn</a:t>
            </a:r>
            <a:r>
              <a:rPr lang="en-US" sz="2000" dirty="0" smtClean="0">
                <a:solidFill>
                  <a:schemeClr val="tx1"/>
                </a:solidFill>
              </a:rPr>
              <a:t>: </a:t>
            </a:r>
          </a:p>
          <a:p>
            <a:pPr marL="0" lvl="0" indent="0" algn="r" rtl="0">
              <a:spcBef>
                <a:spcPts val="0"/>
              </a:spcBef>
              <a:spcAft>
                <a:spcPts val="0"/>
              </a:spcAft>
              <a:buClr>
                <a:schemeClr val="dk1"/>
              </a:buClr>
              <a:buSzPts val="1100"/>
              <a:buFont typeface="Arial"/>
              <a:buNone/>
            </a:pPr>
            <a:r>
              <a:rPr lang="en-US" sz="2000" dirty="0" err="1" smtClean="0">
                <a:solidFill>
                  <a:schemeClr val="accent1"/>
                </a:solidFill>
              </a:rPr>
              <a:t>ThS</a:t>
            </a:r>
            <a:r>
              <a:rPr lang="en-US" sz="2000" dirty="0" smtClean="0">
                <a:solidFill>
                  <a:schemeClr val="accent1"/>
                </a:solidFill>
              </a:rPr>
              <a:t>. </a:t>
            </a:r>
            <a:r>
              <a:rPr lang="en-US" sz="2000" dirty="0" err="1" smtClean="0">
                <a:solidFill>
                  <a:schemeClr val="accent1"/>
                </a:solidFill>
              </a:rPr>
              <a:t>Trần</a:t>
            </a:r>
            <a:r>
              <a:rPr lang="en-US" sz="2000" dirty="0" smtClean="0">
                <a:solidFill>
                  <a:schemeClr val="accent1"/>
                </a:solidFill>
              </a:rPr>
              <a:t> </a:t>
            </a:r>
            <a:r>
              <a:rPr lang="en-US" sz="2000" dirty="0" err="1" smtClean="0">
                <a:solidFill>
                  <a:schemeClr val="accent1"/>
                </a:solidFill>
              </a:rPr>
              <a:t>Nguyên</a:t>
            </a:r>
            <a:r>
              <a:rPr lang="en-US" sz="2000" dirty="0" smtClean="0">
                <a:solidFill>
                  <a:schemeClr val="accent1"/>
                </a:solidFill>
              </a:rPr>
              <a:t> </a:t>
            </a:r>
            <a:r>
              <a:rPr lang="en-US" sz="2000" dirty="0" err="1" smtClean="0">
                <a:solidFill>
                  <a:schemeClr val="accent1"/>
                </a:solidFill>
              </a:rPr>
              <a:t>Phong</a:t>
            </a:r>
            <a:endParaRPr sz="2000" dirty="0">
              <a:solidFill>
                <a:schemeClr val="accent1"/>
              </a:solidFill>
            </a:endParaRPr>
          </a:p>
          <a:p>
            <a:pPr marL="0" lvl="0" indent="0" algn="r" rtl="0">
              <a:spcBef>
                <a:spcPts val="0"/>
              </a:spcBef>
              <a:spcAft>
                <a:spcPts val="0"/>
              </a:spcAft>
              <a:buClr>
                <a:schemeClr val="dk1"/>
              </a:buClr>
              <a:buSzPts val="1100"/>
              <a:buFont typeface="Arial"/>
              <a:buNone/>
            </a:pPr>
            <a:endParaRPr sz="2000" dirty="0">
              <a:solidFill>
                <a:schemeClr val="accent1"/>
              </a:solidFill>
            </a:endParaRPr>
          </a:p>
          <a:p>
            <a:pPr marL="0" lvl="0" indent="0" algn="r" rtl="0">
              <a:spcBef>
                <a:spcPts val="0"/>
              </a:spcBef>
              <a:spcAft>
                <a:spcPts val="0"/>
              </a:spcAft>
              <a:buNone/>
            </a:pPr>
            <a:endParaRPr sz="2000" dirty="0">
              <a:solidFill>
                <a:schemeClr val="accent1"/>
              </a:solidFill>
            </a:endParaRPr>
          </a:p>
        </p:txBody>
      </p:sp>
    </p:spTree>
    <p:extLst>
      <p:ext uri="{BB962C8B-B14F-4D97-AF65-F5344CB8AC3E}">
        <p14:creationId xmlns:p14="http://schemas.microsoft.com/office/powerpoint/2010/main" val="101709277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4956"/>
        <p:cNvGrpSpPr/>
        <p:nvPr/>
      </p:nvGrpSpPr>
      <p:grpSpPr>
        <a:xfrm>
          <a:off x="0" y="0"/>
          <a:ext cx="0" cy="0"/>
          <a:chOff x="0" y="0"/>
          <a:chExt cx="0" cy="0"/>
        </a:xfrm>
      </p:grpSpPr>
      <p:sp>
        <p:nvSpPr>
          <p:cNvPr id="4957" name="Google Shape;4957;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4958" name="Google Shape;4958;p66"/>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959" name="Google Shape;4959;p66"/>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4963"/>
        <p:cNvGrpSpPr/>
        <p:nvPr/>
      </p:nvGrpSpPr>
      <p:grpSpPr>
        <a:xfrm>
          <a:off x="0" y="0"/>
          <a:ext cx="0" cy="0"/>
          <a:chOff x="0" y="0"/>
          <a:chExt cx="0" cy="0"/>
        </a:xfrm>
      </p:grpSpPr>
      <p:grpSp>
        <p:nvGrpSpPr>
          <p:cNvPr id="4964" name="Google Shape;4964;p67"/>
          <p:cNvGrpSpPr/>
          <p:nvPr/>
        </p:nvGrpSpPr>
        <p:grpSpPr>
          <a:xfrm>
            <a:off x="2052663" y="3498863"/>
            <a:ext cx="5038650" cy="754200"/>
            <a:chOff x="1521813" y="496163"/>
            <a:chExt cx="5038650" cy="754200"/>
          </a:xfrm>
        </p:grpSpPr>
        <p:sp>
          <p:nvSpPr>
            <p:cNvPr id="4965" name="Google Shape;4965;p67"/>
            <p:cNvSpPr/>
            <p:nvPr/>
          </p:nvSpPr>
          <p:spPr>
            <a:xfrm>
              <a:off x="3645413" y="496163"/>
              <a:ext cx="791400" cy="754200"/>
            </a:xfrm>
            <a:prstGeom prst="roundRect">
              <a:avLst>
                <a:gd name="adj" fmla="val 16667"/>
              </a:avLst>
            </a:prstGeom>
            <a:solidFill>
              <a:srgbClr val="77C6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7"/>
            <p:cNvSpPr/>
            <p:nvPr/>
          </p:nvSpPr>
          <p:spPr>
            <a:xfrm>
              <a:off x="4707232" y="496163"/>
              <a:ext cx="791400" cy="754200"/>
            </a:xfrm>
            <a:prstGeom prst="roundRect">
              <a:avLst>
                <a:gd name="adj" fmla="val 16667"/>
              </a:avLst>
            </a:prstGeom>
            <a:solidFill>
              <a:srgbClr val="BBE3F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7"/>
            <p:cNvSpPr/>
            <p:nvPr/>
          </p:nvSpPr>
          <p:spPr>
            <a:xfrm>
              <a:off x="5769052" y="496163"/>
              <a:ext cx="791400" cy="754200"/>
            </a:xfrm>
            <a:prstGeom prst="roundRect">
              <a:avLst>
                <a:gd name="adj" fmla="val 16667"/>
              </a:avLst>
            </a:prstGeom>
            <a:solidFill>
              <a:srgbClr val="DDF1F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7"/>
            <p:cNvSpPr/>
            <p:nvPr/>
          </p:nvSpPr>
          <p:spPr>
            <a:xfrm>
              <a:off x="1521813" y="496163"/>
              <a:ext cx="791400" cy="754200"/>
            </a:xfrm>
            <a:prstGeom prst="roundRect">
              <a:avLst>
                <a:gd name="adj" fmla="val 16667"/>
              </a:avLst>
            </a:prstGeom>
            <a:solidFill>
              <a:srgbClr val="49494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4969" name="Google Shape;4969;p67"/>
            <p:cNvSpPr txBox="1"/>
            <p:nvPr/>
          </p:nvSpPr>
          <p:spPr>
            <a:xfrm>
              <a:off x="36454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#77c6fc</a:t>
              </a:r>
              <a:endParaRPr sz="1000">
                <a:solidFill>
                  <a:srgbClr val="494949"/>
                </a:solidFill>
              </a:endParaRPr>
            </a:p>
          </p:txBody>
        </p:sp>
        <p:sp>
          <p:nvSpPr>
            <p:cNvPr id="4970" name="Google Shape;4970;p67"/>
            <p:cNvSpPr txBox="1"/>
            <p:nvPr/>
          </p:nvSpPr>
          <p:spPr>
            <a:xfrm>
              <a:off x="4707238"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#bbe3fe</a:t>
              </a:r>
              <a:endParaRPr sz="1000">
                <a:solidFill>
                  <a:srgbClr val="494949"/>
                </a:solidFill>
              </a:endParaRPr>
            </a:p>
          </p:txBody>
        </p:sp>
        <p:sp>
          <p:nvSpPr>
            <p:cNvPr id="4971" name="Google Shape;4971;p67"/>
            <p:cNvSpPr txBox="1"/>
            <p:nvPr/>
          </p:nvSpPr>
          <p:spPr>
            <a:xfrm>
              <a:off x="576906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#ddf1fe</a:t>
              </a:r>
              <a:endParaRPr sz="1000">
                <a:solidFill>
                  <a:srgbClr val="494949"/>
                </a:solidFill>
              </a:endParaRPr>
            </a:p>
          </p:txBody>
        </p:sp>
        <p:sp>
          <p:nvSpPr>
            <p:cNvPr id="4972" name="Google Shape;4972;p67"/>
            <p:cNvSpPr txBox="1"/>
            <p:nvPr/>
          </p:nvSpPr>
          <p:spPr>
            <a:xfrm>
              <a:off x="15218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#494949</a:t>
              </a:r>
              <a:endParaRPr sz="1000">
                <a:solidFill>
                  <a:srgbClr val="FFFFFF"/>
                </a:solidFill>
              </a:endParaRPr>
            </a:p>
          </p:txBody>
        </p:sp>
        <p:sp>
          <p:nvSpPr>
            <p:cNvPr id="4973" name="Google Shape;4973;p67"/>
            <p:cNvSpPr/>
            <p:nvPr/>
          </p:nvSpPr>
          <p:spPr>
            <a:xfrm>
              <a:off x="2583613" y="496163"/>
              <a:ext cx="791400" cy="754200"/>
            </a:xfrm>
            <a:prstGeom prst="roundRect">
              <a:avLst>
                <a:gd name="adj" fmla="val 16667"/>
              </a:avLst>
            </a:prstGeom>
            <a:solidFill>
              <a:srgbClr val="47779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4974" name="Google Shape;4974;p67"/>
            <p:cNvSpPr txBox="1"/>
            <p:nvPr/>
          </p:nvSpPr>
          <p:spPr>
            <a:xfrm>
              <a:off x="25836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#477797</a:t>
              </a:r>
              <a:endParaRPr sz="1000">
                <a:solidFill>
                  <a:srgbClr val="FFFFFF"/>
                </a:solidFill>
              </a:endParaRPr>
            </a:p>
          </p:txBody>
        </p:sp>
      </p:grpSp>
      <p:sp>
        <p:nvSpPr>
          <p:cNvPr id="4975" name="Google Shape;4975;p67"/>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976" name="Google Shape;4976;p67"/>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977" name="Google Shape;4977;p67"/>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Fjalla One</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https://fonts.google.com/specimen/Fjalla+One</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Barlow Condensed</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https://fonts.google.com/specimen/Barlow+Condensed</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4981"/>
        <p:cNvGrpSpPr/>
        <p:nvPr/>
      </p:nvGrpSpPr>
      <p:grpSpPr>
        <a:xfrm>
          <a:off x="0" y="0"/>
          <a:ext cx="0" cy="0"/>
          <a:chOff x="0" y="0"/>
          <a:chExt cx="0" cy="0"/>
        </a:xfrm>
      </p:grpSpPr>
      <p:pic>
        <p:nvPicPr>
          <p:cNvPr id="4982" name="Google Shape;4982;p68"/>
          <p:cNvPicPr preferRelativeResize="0"/>
          <p:nvPr/>
        </p:nvPicPr>
        <p:blipFill rotWithShape="1">
          <a:blip r:embed="rId3">
            <a:alphaModFix/>
          </a:blip>
          <a:srcRect l="2759" t="5125" r="2749" b="5116"/>
          <a:stretch/>
        </p:blipFill>
        <p:spPr>
          <a:xfrm>
            <a:off x="509931" y="2403041"/>
            <a:ext cx="1980596" cy="1881476"/>
          </a:xfrm>
          <a:prstGeom prst="rect">
            <a:avLst/>
          </a:prstGeom>
          <a:noFill/>
          <a:ln>
            <a:noFill/>
          </a:ln>
        </p:spPr>
      </p:pic>
      <p:sp>
        <p:nvSpPr>
          <p:cNvPr id="4983" name="Google Shape;4983;p68"/>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 </a:t>
            </a:r>
            <a:endParaRPr>
              <a:solidFill>
                <a:srgbClr val="FFFFFF"/>
              </a:solidFill>
              <a:latin typeface="Arial"/>
              <a:ea typeface="Arial"/>
              <a:cs typeface="Arial"/>
              <a:sym typeface="Arial"/>
            </a:endParaRPr>
          </a:p>
        </p:txBody>
      </p:sp>
      <p:sp>
        <p:nvSpPr>
          <p:cNvPr id="4984" name="Google Shape;4984;p68"/>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Create your </a:t>
            </a:r>
            <a:r>
              <a:rPr lang="en">
                <a:solidFill>
                  <a:srgbClr val="869FB2"/>
                </a:solidFill>
                <a:latin typeface="Arial"/>
                <a:ea typeface="Arial"/>
                <a:cs typeface="Arial"/>
                <a:sym typeface="Arial"/>
              </a:rPr>
              <a:t>Story</a:t>
            </a:r>
            <a:r>
              <a:rPr lang="en">
                <a:solidFill>
                  <a:schemeClr val="lt1"/>
                </a:solidFill>
                <a:latin typeface="Arial"/>
                <a:ea typeface="Arial"/>
                <a:cs typeface="Arial"/>
                <a:sym typeface="Arial"/>
              </a:rPr>
              <a:t> with our illustrated concepts. Choose the style you like the most, edit its colors, pick the background and layers you want to be visible and bring them to life with the animator panel. It will boost your presentation for sure! Check out</a:t>
            </a:r>
            <a:r>
              <a:rPr lang="en">
                <a:solidFill>
                  <a:srgbClr val="869FB2"/>
                </a:solidFill>
                <a:latin typeface="Arial"/>
                <a:ea typeface="Arial"/>
                <a:cs typeface="Arial"/>
                <a:sym typeface="Arial"/>
              </a:rPr>
              <a:t> h</a:t>
            </a:r>
            <a:r>
              <a:rPr lang="en">
                <a:solidFill>
                  <a:srgbClr val="869FB2"/>
                </a:solidFill>
                <a:uFill>
                  <a:noFill/>
                </a:uFill>
                <a:latin typeface="Arial"/>
                <a:ea typeface="Arial"/>
                <a:cs typeface="Arial"/>
                <a:sym typeface="Aria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ow it works.</a:t>
            </a:r>
            <a:endParaRPr>
              <a:solidFill>
                <a:srgbClr val="869FB2"/>
              </a:solidFill>
              <a:latin typeface="Arial"/>
              <a:ea typeface="Arial"/>
              <a:cs typeface="Arial"/>
              <a:sym typeface="Arial"/>
            </a:endParaRPr>
          </a:p>
        </p:txBody>
      </p:sp>
      <p:sp>
        <p:nvSpPr>
          <p:cNvPr id="4985" name="Google Shape;4985;p68"/>
          <p:cNvSpPr txBox="1">
            <a:spLocks noGrp="1"/>
          </p:cNvSpPr>
          <p:nvPr>
            <p:ph type="body" idx="4294967295"/>
          </p:nvPr>
        </p:nvSpPr>
        <p:spPr>
          <a:xfrm>
            <a:off x="864078"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Pana</a:t>
            </a:r>
            <a:endParaRPr sz="1400">
              <a:solidFill>
                <a:srgbClr val="869FB2"/>
              </a:solidFill>
              <a:latin typeface="Arial"/>
              <a:ea typeface="Arial"/>
              <a:cs typeface="Arial"/>
              <a:sym typeface="Arial"/>
            </a:endParaRPr>
          </a:p>
        </p:txBody>
      </p:sp>
      <p:sp>
        <p:nvSpPr>
          <p:cNvPr id="4986" name="Google Shape;4986;p68"/>
          <p:cNvSpPr txBox="1">
            <a:spLocks noGrp="1"/>
          </p:cNvSpPr>
          <p:nvPr>
            <p:ph type="body" idx="4294967295"/>
          </p:nvPr>
        </p:nvSpPr>
        <p:spPr>
          <a:xfrm>
            <a:off x="295719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Amico</a:t>
            </a:r>
            <a:endParaRPr sz="1400">
              <a:solidFill>
                <a:srgbClr val="869FB2"/>
              </a:solidFill>
              <a:latin typeface="Arial"/>
              <a:ea typeface="Arial"/>
              <a:cs typeface="Arial"/>
              <a:sym typeface="Arial"/>
            </a:endParaRPr>
          </a:p>
        </p:txBody>
      </p:sp>
      <p:sp>
        <p:nvSpPr>
          <p:cNvPr id="4987" name="Google Shape;4987;p68"/>
          <p:cNvSpPr txBox="1">
            <a:spLocks noGrp="1"/>
          </p:cNvSpPr>
          <p:nvPr>
            <p:ph type="body" idx="4294967295"/>
          </p:nvPr>
        </p:nvSpPr>
        <p:spPr>
          <a:xfrm>
            <a:off x="500075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Bro</a:t>
            </a:r>
            <a:endParaRPr sz="1400">
              <a:solidFill>
                <a:srgbClr val="869FB2"/>
              </a:solidFill>
              <a:latin typeface="Arial"/>
              <a:ea typeface="Arial"/>
              <a:cs typeface="Arial"/>
              <a:sym typeface="Arial"/>
            </a:endParaRPr>
          </a:p>
        </p:txBody>
      </p:sp>
      <p:sp>
        <p:nvSpPr>
          <p:cNvPr id="4988" name="Google Shape;4988;p68"/>
          <p:cNvSpPr txBox="1">
            <a:spLocks noGrp="1"/>
          </p:cNvSpPr>
          <p:nvPr>
            <p:ph type="body" idx="4294967295"/>
          </p:nvPr>
        </p:nvSpPr>
        <p:spPr>
          <a:xfrm>
            <a:off x="7044313"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Rafiki</a:t>
            </a:r>
            <a:endParaRPr sz="1400">
              <a:solidFill>
                <a:srgbClr val="869FB2"/>
              </a:solidFill>
              <a:latin typeface="Arial"/>
              <a:ea typeface="Arial"/>
              <a:cs typeface="Arial"/>
              <a:sym typeface="Arial"/>
            </a:endParaRPr>
          </a:p>
        </p:txBody>
      </p:sp>
      <p:pic>
        <p:nvPicPr>
          <p:cNvPr id="4989" name="Google Shape;4989;p68"/>
          <p:cNvPicPr preferRelativeResize="0"/>
          <p:nvPr/>
        </p:nvPicPr>
        <p:blipFill rotWithShape="1">
          <a:blip r:embed="rId9">
            <a:alphaModFix/>
          </a:blip>
          <a:srcRect l="-4042" t="-5945" r="-4053" b="-2151"/>
          <a:stretch/>
        </p:blipFill>
        <p:spPr>
          <a:xfrm>
            <a:off x="2652601" y="2176552"/>
            <a:ext cx="1881484" cy="1881476"/>
          </a:xfrm>
          <a:prstGeom prst="rect">
            <a:avLst/>
          </a:prstGeom>
          <a:noFill/>
          <a:ln>
            <a:noFill/>
          </a:ln>
        </p:spPr>
      </p:pic>
      <p:pic>
        <p:nvPicPr>
          <p:cNvPr id="4990" name="Google Shape;4990;p68"/>
          <p:cNvPicPr preferRelativeResize="0"/>
          <p:nvPr/>
        </p:nvPicPr>
        <p:blipFill rotWithShape="1">
          <a:blip r:embed="rId10">
            <a:alphaModFix/>
          </a:blip>
          <a:srcRect l="4069" t="2057" r="4060" b="6072"/>
          <a:stretch/>
        </p:blipFill>
        <p:spPr>
          <a:xfrm>
            <a:off x="4696161" y="2264225"/>
            <a:ext cx="1881484" cy="1881475"/>
          </a:xfrm>
          <a:prstGeom prst="rect">
            <a:avLst/>
          </a:prstGeom>
          <a:noFill/>
          <a:ln>
            <a:noFill/>
          </a:ln>
        </p:spPr>
      </p:pic>
      <p:pic>
        <p:nvPicPr>
          <p:cNvPr id="4991" name="Google Shape;4991;p68"/>
          <p:cNvPicPr preferRelativeResize="0"/>
          <p:nvPr/>
        </p:nvPicPr>
        <p:blipFill rotWithShape="1">
          <a:blip r:embed="rId11">
            <a:alphaModFix/>
          </a:blip>
          <a:srcRect l="3712" r="3703" b="7415"/>
          <a:stretch/>
        </p:blipFill>
        <p:spPr>
          <a:xfrm>
            <a:off x="6739721" y="2264225"/>
            <a:ext cx="1881485" cy="188147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4995"/>
        <p:cNvGrpSpPr/>
        <p:nvPr/>
      </p:nvGrpSpPr>
      <p:grpSpPr>
        <a:xfrm>
          <a:off x="0" y="0"/>
          <a:ext cx="0" cy="0"/>
          <a:chOff x="0" y="0"/>
          <a:chExt cx="0" cy="0"/>
        </a:xfrm>
      </p:grpSpPr>
      <p:sp>
        <p:nvSpPr>
          <p:cNvPr id="4996" name="Google Shape;4996;p69"/>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 </a:t>
            </a:r>
            <a:r>
              <a:rPr lang="en">
                <a:solidFill>
                  <a:schemeClr val="lt1"/>
                </a:solidFill>
                <a:latin typeface="Arial"/>
                <a:ea typeface="Arial"/>
                <a:cs typeface="Arial"/>
                <a:sym typeface="Arial"/>
              </a:rPr>
              <a:t>You can also look for more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infographics</a:t>
            </a:r>
            <a:r>
              <a:rPr lang="en">
                <a:solidFill>
                  <a:schemeClr val="lt1"/>
                </a:solidFill>
                <a:latin typeface="Arial"/>
                <a:ea typeface="Arial"/>
                <a:cs typeface="Arial"/>
                <a:sym typeface="Arial"/>
              </a:rPr>
              <a:t> on Slidesgo.</a:t>
            </a:r>
            <a:endParaRPr sz="1100">
              <a:solidFill>
                <a:srgbClr val="FFFFFF"/>
              </a:solidFill>
              <a:latin typeface="Arial"/>
              <a:ea typeface="Arial"/>
              <a:cs typeface="Arial"/>
              <a:sym typeface="Arial"/>
            </a:endParaRPr>
          </a:p>
        </p:txBody>
      </p:sp>
      <p:sp>
        <p:nvSpPr>
          <p:cNvPr id="4997" name="Google Shape;4997;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grpSp>
        <p:nvGrpSpPr>
          <p:cNvPr id="4998" name="Google Shape;4998;p69"/>
          <p:cNvGrpSpPr/>
          <p:nvPr/>
        </p:nvGrpSpPr>
        <p:grpSpPr>
          <a:xfrm>
            <a:off x="5156078" y="3085736"/>
            <a:ext cx="474294" cy="551291"/>
            <a:chOff x="4727025" y="1332775"/>
            <a:chExt cx="59900" cy="69625"/>
          </a:xfrm>
        </p:grpSpPr>
        <p:sp>
          <p:nvSpPr>
            <p:cNvPr id="4999" name="Google Shape;4999;p6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1" name="Google Shape;5001;p69"/>
          <p:cNvGrpSpPr/>
          <p:nvPr/>
        </p:nvGrpSpPr>
        <p:grpSpPr>
          <a:xfrm>
            <a:off x="5769734" y="2314340"/>
            <a:ext cx="555653" cy="557031"/>
            <a:chOff x="4820425" y="1329900"/>
            <a:chExt cx="70175" cy="70350"/>
          </a:xfrm>
        </p:grpSpPr>
        <p:sp>
          <p:nvSpPr>
            <p:cNvPr id="5002" name="Google Shape;5002;p6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69"/>
          <p:cNvGrpSpPr/>
          <p:nvPr/>
        </p:nvGrpSpPr>
        <p:grpSpPr>
          <a:xfrm>
            <a:off x="6396103" y="2318845"/>
            <a:ext cx="582574" cy="533871"/>
            <a:chOff x="4903200" y="1331525"/>
            <a:chExt cx="73575" cy="67425"/>
          </a:xfrm>
        </p:grpSpPr>
        <p:sp>
          <p:nvSpPr>
            <p:cNvPr id="5007" name="Google Shape;5007;p6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9" name="Google Shape;5009;p69"/>
          <p:cNvGrpSpPr/>
          <p:nvPr/>
        </p:nvGrpSpPr>
        <p:grpSpPr>
          <a:xfrm>
            <a:off x="5755581" y="3078709"/>
            <a:ext cx="583960" cy="565345"/>
            <a:chOff x="4815575" y="1416800"/>
            <a:chExt cx="73750" cy="71400"/>
          </a:xfrm>
        </p:grpSpPr>
        <p:sp>
          <p:nvSpPr>
            <p:cNvPr id="5010" name="Google Shape;5010;p6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69"/>
          <p:cNvGrpSpPr/>
          <p:nvPr/>
        </p:nvGrpSpPr>
        <p:grpSpPr>
          <a:xfrm>
            <a:off x="6390362" y="3108896"/>
            <a:ext cx="589898" cy="504970"/>
            <a:chOff x="4902475" y="1418875"/>
            <a:chExt cx="74500" cy="63775"/>
          </a:xfrm>
        </p:grpSpPr>
        <p:sp>
          <p:nvSpPr>
            <p:cNvPr id="5014" name="Google Shape;5014;p6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69"/>
          <p:cNvGrpSpPr/>
          <p:nvPr/>
        </p:nvGrpSpPr>
        <p:grpSpPr>
          <a:xfrm>
            <a:off x="5765577" y="3826000"/>
            <a:ext cx="563967" cy="567127"/>
            <a:chOff x="4818100" y="1507675"/>
            <a:chExt cx="71225" cy="71625"/>
          </a:xfrm>
        </p:grpSpPr>
        <p:sp>
          <p:nvSpPr>
            <p:cNvPr id="5017" name="Google Shape;5017;p6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69"/>
          <p:cNvGrpSpPr/>
          <p:nvPr/>
        </p:nvGrpSpPr>
        <p:grpSpPr>
          <a:xfrm>
            <a:off x="5079075" y="3829461"/>
            <a:ext cx="628301" cy="588505"/>
            <a:chOff x="4721450" y="1509475"/>
            <a:chExt cx="79350" cy="74325"/>
          </a:xfrm>
        </p:grpSpPr>
        <p:sp>
          <p:nvSpPr>
            <p:cNvPr id="5022" name="Google Shape;5022;p6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69"/>
          <p:cNvGrpSpPr/>
          <p:nvPr/>
        </p:nvGrpSpPr>
        <p:grpSpPr>
          <a:xfrm>
            <a:off x="6424608" y="3814027"/>
            <a:ext cx="557038" cy="562772"/>
            <a:chOff x="4906800" y="1507500"/>
            <a:chExt cx="70350" cy="71075"/>
          </a:xfrm>
        </p:grpSpPr>
        <p:sp>
          <p:nvSpPr>
            <p:cNvPr id="5027" name="Google Shape;5027;p6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69"/>
          <p:cNvGrpSpPr/>
          <p:nvPr/>
        </p:nvGrpSpPr>
        <p:grpSpPr>
          <a:xfrm>
            <a:off x="4462216" y="2340963"/>
            <a:ext cx="517934" cy="517934"/>
            <a:chOff x="3736598" y="2170606"/>
            <a:chExt cx="404889" cy="404889"/>
          </a:xfrm>
        </p:grpSpPr>
        <p:sp>
          <p:nvSpPr>
            <p:cNvPr id="5033" name="Google Shape;5033;p6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7" name="Google Shape;5037;p69"/>
          <p:cNvGrpSpPr/>
          <p:nvPr/>
        </p:nvGrpSpPr>
        <p:grpSpPr>
          <a:xfrm>
            <a:off x="3729277" y="2341061"/>
            <a:ext cx="586986" cy="517740"/>
            <a:chOff x="3161917" y="2170682"/>
            <a:chExt cx="458870" cy="404737"/>
          </a:xfrm>
        </p:grpSpPr>
        <p:sp>
          <p:nvSpPr>
            <p:cNvPr id="5038" name="Google Shape;5038;p6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69"/>
          <p:cNvGrpSpPr/>
          <p:nvPr/>
        </p:nvGrpSpPr>
        <p:grpSpPr>
          <a:xfrm>
            <a:off x="3752299" y="3102400"/>
            <a:ext cx="540943" cy="517963"/>
            <a:chOff x="3179914" y="2889488"/>
            <a:chExt cx="422876" cy="404911"/>
          </a:xfrm>
        </p:grpSpPr>
        <p:sp>
          <p:nvSpPr>
            <p:cNvPr id="5042" name="Google Shape;5042;p6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69"/>
          <p:cNvGrpSpPr/>
          <p:nvPr/>
        </p:nvGrpSpPr>
        <p:grpSpPr>
          <a:xfrm>
            <a:off x="4453093" y="3102358"/>
            <a:ext cx="536180" cy="518047"/>
            <a:chOff x="3729467" y="2889422"/>
            <a:chExt cx="419153" cy="404977"/>
          </a:xfrm>
        </p:grpSpPr>
        <p:sp>
          <p:nvSpPr>
            <p:cNvPr id="5049" name="Google Shape;5049;p6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69"/>
          <p:cNvGrpSpPr/>
          <p:nvPr/>
        </p:nvGrpSpPr>
        <p:grpSpPr>
          <a:xfrm>
            <a:off x="1990126" y="3445787"/>
            <a:ext cx="965351" cy="134611"/>
            <a:chOff x="4411970" y="2962952"/>
            <a:chExt cx="706544" cy="104212"/>
          </a:xfrm>
        </p:grpSpPr>
        <p:sp>
          <p:nvSpPr>
            <p:cNvPr id="5057" name="Google Shape;5057;p6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69"/>
          <p:cNvGrpSpPr/>
          <p:nvPr/>
        </p:nvGrpSpPr>
        <p:grpSpPr>
          <a:xfrm>
            <a:off x="1990126" y="3041077"/>
            <a:ext cx="960158" cy="289172"/>
            <a:chOff x="4411970" y="2726085"/>
            <a:chExt cx="643107" cy="193659"/>
          </a:xfrm>
        </p:grpSpPr>
        <p:sp>
          <p:nvSpPr>
            <p:cNvPr id="5062" name="Google Shape;5062;p6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69"/>
          <p:cNvGrpSpPr/>
          <p:nvPr/>
        </p:nvGrpSpPr>
        <p:grpSpPr>
          <a:xfrm>
            <a:off x="998624" y="3295400"/>
            <a:ext cx="811503" cy="252584"/>
            <a:chOff x="4411970" y="4340222"/>
            <a:chExt cx="779467" cy="242683"/>
          </a:xfrm>
        </p:grpSpPr>
        <p:sp>
          <p:nvSpPr>
            <p:cNvPr id="5066" name="Google Shape;5066;p6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69"/>
          <p:cNvGrpSpPr/>
          <p:nvPr/>
        </p:nvGrpSpPr>
        <p:grpSpPr>
          <a:xfrm>
            <a:off x="1990126" y="2709308"/>
            <a:ext cx="965160" cy="216230"/>
            <a:chOff x="4411970" y="2468674"/>
            <a:chExt cx="747317" cy="167425"/>
          </a:xfrm>
        </p:grpSpPr>
        <p:sp>
          <p:nvSpPr>
            <p:cNvPr id="5070" name="Google Shape;5070;p6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2" name="Google Shape;5072;p69"/>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3" name="Google Shape;5073;p69"/>
          <p:cNvGrpSpPr/>
          <p:nvPr/>
        </p:nvGrpSpPr>
        <p:grpSpPr>
          <a:xfrm>
            <a:off x="997692" y="2334687"/>
            <a:ext cx="1959041" cy="208784"/>
            <a:chOff x="6336019" y="3733725"/>
            <a:chExt cx="2566206" cy="351310"/>
          </a:xfrm>
        </p:grpSpPr>
        <p:sp>
          <p:nvSpPr>
            <p:cNvPr id="5074" name="Google Shape;5074;p69"/>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69"/>
          <p:cNvGrpSpPr/>
          <p:nvPr/>
        </p:nvGrpSpPr>
        <p:grpSpPr>
          <a:xfrm>
            <a:off x="1990126" y="3950602"/>
            <a:ext cx="946551" cy="153200"/>
            <a:chOff x="4404545" y="3301592"/>
            <a:chExt cx="782403" cy="129272"/>
          </a:xfrm>
        </p:grpSpPr>
        <p:sp>
          <p:nvSpPr>
            <p:cNvPr id="5079" name="Google Shape;5079;p6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69"/>
          <p:cNvGrpSpPr/>
          <p:nvPr/>
        </p:nvGrpSpPr>
        <p:grpSpPr>
          <a:xfrm>
            <a:off x="1990126" y="3695937"/>
            <a:ext cx="962257" cy="139127"/>
            <a:chOff x="4411970" y="3131459"/>
            <a:chExt cx="710520" cy="117397"/>
          </a:xfrm>
        </p:grpSpPr>
        <p:sp>
          <p:nvSpPr>
            <p:cNvPr id="5082" name="Google Shape;5082;p6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4" name="Google Shape;5084;p69"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5" name="Google Shape;5085;p69"/>
          <p:cNvGrpSpPr/>
          <p:nvPr/>
        </p:nvGrpSpPr>
        <p:grpSpPr>
          <a:xfrm>
            <a:off x="990271" y="3621603"/>
            <a:ext cx="823838" cy="458988"/>
            <a:chOff x="4411970" y="1801825"/>
            <a:chExt cx="734586" cy="409262"/>
          </a:xfrm>
        </p:grpSpPr>
        <p:sp>
          <p:nvSpPr>
            <p:cNvPr id="5086" name="Google Shape;5086;p6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69"/>
          <p:cNvGrpSpPr/>
          <p:nvPr/>
        </p:nvGrpSpPr>
        <p:grpSpPr>
          <a:xfrm>
            <a:off x="3095243" y="2339173"/>
            <a:ext cx="521514" cy="521514"/>
            <a:chOff x="5681300" y="2527788"/>
            <a:chExt cx="805800" cy="805800"/>
          </a:xfrm>
        </p:grpSpPr>
        <p:sp>
          <p:nvSpPr>
            <p:cNvPr id="5089" name="Google Shape;5089;p69"/>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69"/>
          <p:cNvGrpSpPr/>
          <p:nvPr/>
        </p:nvGrpSpPr>
        <p:grpSpPr>
          <a:xfrm>
            <a:off x="3089483" y="3094865"/>
            <a:ext cx="533033" cy="533033"/>
            <a:chOff x="4049800" y="640400"/>
            <a:chExt cx="858900" cy="858900"/>
          </a:xfrm>
        </p:grpSpPr>
        <p:sp>
          <p:nvSpPr>
            <p:cNvPr id="5092" name="Google Shape;5092;p69"/>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69"/>
          <p:cNvGrpSpPr/>
          <p:nvPr/>
        </p:nvGrpSpPr>
        <p:grpSpPr>
          <a:xfrm>
            <a:off x="3014966" y="3772543"/>
            <a:ext cx="682068" cy="682068"/>
            <a:chOff x="5080188" y="927900"/>
            <a:chExt cx="961200" cy="961200"/>
          </a:xfrm>
        </p:grpSpPr>
        <p:sp>
          <p:nvSpPr>
            <p:cNvPr id="5095" name="Google Shape;5095;p69"/>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69"/>
          <p:cNvGrpSpPr/>
          <p:nvPr/>
        </p:nvGrpSpPr>
        <p:grpSpPr>
          <a:xfrm>
            <a:off x="4478465" y="3869234"/>
            <a:ext cx="505650" cy="504006"/>
            <a:chOff x="6039282" y="1042577"/>
            <a:chExt cx="734315" cy="731929"/>
          </a:xfrm>
        </p:grpSpPr>
        <p:sp>
          <p:nvSpPr>
            <p:cNvPr id="5104" name="Google Shape;5104;p6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69"/>
          <p:cNvGrpSpPr/>
          <p:nvPr/>
        </p:nvGrpSpPr>
        <p:grpSpPr>
          <a:xfrm>
            <a:off x="5091067" y="2298862"/>
            <a:ext cx="567744" cy="602136"/>
            <a:chOff x="1825800" y="1651625"/>
            <a:chExt cx="539989" cy="571775"/>
          </a:xfrm>
        </p:grpSpPr>
        <p:sp>
          <p:nvSpPr>
            <p:cNvPr id="5126" name="Google Shape;5126;p69"/>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69"/>
          <p:cNvGrpSpPr/>
          <p:nvPr/>
        </p:nvGrpSpPr>
        <p:grpSpPr>
          <a:xfrm>
            <a:off x="3765995" y="3855579"/>
            <a:ext cx="508123" cy="507955"/>
            <a:chOff x="1897577" y="2802432"/>
            <a:chExt cx="492176" cy="492014"/>
          </a:xfrm>
        </p:grpSpPr>
        <p:sp>
          <p:nvSpPr>
            <p:cNvPr id="5131" name="Google Shape;5131;p6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9"/>
          <p:cNvGrpSpPr/>
          <p:nvPr/>
        </p:nvGrpSpPr>
        <p:grpSpPr>
          <a:xfrm>
            <a:off x="997525" y="4169123"/>
            <a:ext cx="809227" cy="200842"/>
            <a:chOff x="2013045" y="4813233"/>
            <a:chExt cx="921986" cy="228854"/>
          </a:xfrm>
        </p:grpSpPr>
        <p:sp>
          <p:nvSpPr>
            <p:cNvPr id="5144" name="Google Shape;5144;p69"/>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69"/>
          <p:cNvGrpSpPr/>
          <p:nvPr/>
        </p:nvGrpSpPr>
        <p:grpSpPr>
          <a:xfrm>
            <a:off x="1005985" y="2656004"/>
            <a:ext cx="792421" cy="269941"/>
            <a:chOff x="1046767" y="4756633"/>
            <a:chExt cx="859646" cy="292841"/>
          </a:xfrm>
        </p:grpSpPr>
        <p:sp>
          <p:nvSpPr>
            <p:cNvPr id="5147" name="Google Shape;5147;p69"/>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0" name="Google Shape;5150;p69"/>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4" name="Google Shape;5154;p69"/>
          <p:cNvGrpSpPr/>
          <p:nvPr/>
        </p:nvGrpSpPr>
        <p:grpSpPr>
          <a:xfrm>
            <a:off x="7141841" y="2550562"/>
            <a:ext cx="166473" cy="141497"/>
            <a:chOff x="4660325" y="1866850"/>
            <a:chExt cx="68350" cy="58100"/>
          </a:xfrm>
        </p:grpSpPr>
        <p:sp>
          <p:nvSpPr>
            <p:cNvPr id="5155" name="Google Shape;5155;p6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69"/>
          <p:cNvGrpSpPr/>
          <p:nvPr/>
        </p:nvGrpSpPr>
        <p:grpSpPr>
          <a:xfrm>
            <a:off x="7451186" y="2576286"/>
            <a:ext cx="162515" cy="90049"/>
            <a:chOff x="4791775" y="1877500"/>
            <a:chExt cx="66725" cy="36975"/>
          </a:xfrm>
        </p:grpSpPr>
        <p:sp>
          <p:nvSpPr>
            <p:cNvPr id="5158" name="Google Shape;5158;p6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69"/>
          <p:cNvGrpSpPr/>
          <p:nvPr/>
        </p:nvGrpSpPr>
        <p:grpSpPr>
          <a:xfrm>
            <a:off x="7772899" y="2576286"/>
            <a:ext cx="144979" cy="90049"/>
            <a:chOff x="4923925" y="1877500"/>
            <a:chExt cx="59525" cy="36975"/>
          </a:xfrm>
        </p:grpSpPr>
        <p:sp>
          <p:nvSpPr>
            <p:cNvPr id="5161" name="Google Shape;5161;p6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69"/>
          <p:cNvGrpSpPr/>
          <p:nvPr/>
        </p:nvGrpSpPr>
        <p:grpSpPr>
          <a:xfrm>
            <a:off x="8067390" y="2558477"/>
            <a:ext cx="141447" cy="125667"/>
            <a:chOff x="5058450" y="1870100"/>
            <a:chExt cx="58075" cy="51600"/>
          </a:xfrm>
        </p:grpSpPr>
        <p:sp>
          <p:nvSpPr>
            <p:cNvPr id="5164" name="Google Shape;5164;p6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69"/>
          <p:cNvGrpSpPr/>
          <p:nvPr/>
        </p:nvGrpSpPr>
        <p:grpSpPr>
          <a:xfrm>
            <a:off x="7481905" y="2980885"/>
            <a:ext cx="101077" cy="107645"/>
            <a:chOff x="4811425" y="2065025"/>
            <a:chExt cx="41500" cy="44200"/>
          </a:xfrm>
        </p:grpSpPr>
        <p:sp>
          <p:nvSpPr>
            <p:cNvPr id="5167" name="Google Shape;5167;p6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69"/>
          <p:cNvGrpSpPr/>
          <p:nvPr/>
        </p:nvGrpSpPr>
        <p:grpSpPr>
          <a:xfrm>
            <a:off x="7774342" y="2981098"/>
            <a:ext cx="120867" cy="107218"/>
            <a:chOff x="4929875" y="2065025"/>
            <a:chExt cx="49625" cy="44025"/>
          </a:xfrm>
        </p:grpSpPr>
        <p:sp>
          <p:nvSpPr>
            <p:cNvPr id="5170" name="Google Shape;5170;p6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69"/>
          <p:cNvGrpSpPr/>
          <p:nvPr/>
        </p:nvGrpSpPr>
        <p:grpSpPr>
          <a:xfrm>
            <a:off x="8103011" y="2984112"/>
            <a:ext cx="70206" cy="101191"/>
            <a:chOff x="5083925" y="2066350"/>
            <a:chExt cx="28825" cy="41550"/>
          </a:xfrm>
        </p:grpSpPr>
        <p:sp>
          <p:nvSpPr>
            <p:cNvPr id="5173" name="Google Shape;5173;p6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9"/>
          <p:cNvGrpSpPr/>
          <p:nvPr/>
        </p:nvGrpSpPr>
        <p:grpSpPr>
          <a:xfrm>
            <a:off x="7134565" y="2999759"/>
            <a:ext cx="181026" cy="69896"/>
            <a:chOff x="4659775" y="2072775"/>
            <a:chExt cx="74325" cy="28700"/>
          </a:xfrm>
        </p:grpSpPr>
        <p:sp>
          <p:nvSpPr>
            <p:cNvPr id="5176" name="Google Shape;5176;p6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69"/>
          <p:cNvGrpSpPr/>
          <p:nvPr/>
        </p:nvGrpSpPr>
        <p:grpSpPr>
          <a:xfrm>
            <a:off x="8054421" y="2790324"/>
            <a:ext cx="167387" cy="89197"/>
            <a:chOff x="4662475" y="1976500"/>
            <a:chExt cx="68725" cy="36625"/>
          </a:xfrm>
        </p:grpSpPr>
        <p:sp>
          <p:nvSpPr>
            <p:cNvPr id="5180" name="Google Shape;5180;p6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69"/>
          <p:cNvGrpSpPr/>
          <p:nvPr/>
        </p:nvGrpSpPr>
        <p:grpSpPr>
          <a:xfrm>
            <a:off x="7751326" y="2793764"/>
            <a:ext cx="166899" cy="82317"/>
            <a:chOff x="4920150" y="1977875"/>
            <a:chExt cx="68525" cy="33800"/>
          </a:xfrm>
        </p:grpSpPr>
        <p:sp>
          <p:nvSpPr>
            <p:cNvPr id="5184" name="Google Shape;5184;p6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69"/>
          <p:cNvGrpSpPr/>
          <p:nvPr/>
        </p:nvGrpSpPr>
        <p:grpSpPr>
          <a:xfrm>
            <a:off x="7162483" y="3197682"/>
            <a:ext cx="125190" cy="127859"/>
            <a:chOff x="4676550" y="2160575"/>
            <a:chExt cx="51400" cy="52500"/>
          </a:xfrm>
        </p:grpSpPr>
        <p:sp>
          <p:nvSpPr>
            <p:cNvPr id="5188" name="Google Shape;5188;p6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69"/>
          <p:cNvGrpSpPr/>
          <p:nvPr/>
        </p:nvGrpSpPr>
        <p:grpSpPr>
          <a:xfrm>
            <a:off x="7459741" y="3204714"/>
            <a:ext cx="145405" cy="113794"/>
            <a:chOff x="4768325" y="2163475"/>
            <a:chExt cx="59700" cy="46725"/>
          </a:xfrm>
        </p:grpSpPr>
        <p:sp>
          <p:nvSpPr>
            <p:cNvPr id="5192" name="Google Shape;5192;p6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4" name="Google Shape;5194;p69"/>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0" name="Google Shape;5200;p69"/>
          <p:cNvGrpSpPr/>
          <p:nvPr/>
        </p:nvGrpSpPr>
        <p:grpSpPr>
          <a:xfrm>
            <a:off x="7476059" y="3459808"/>
            <a:ext cx="112768" cy="106853"/>
            <a:chOff x="4768575" y="2253950"/>
            <a:chExt cx="46300" cy="43875"/>
          </a:xfrm>
        </p:grpSpPr>
        <p:sp>
          <p:nvSpPr>
            <p:cNvPr id="5201" name="Google Shape;5201;p6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69"/>
          <p:cNvGrpSpPr/>
          <p:nvPr/>
        </p:nvGrpSpPr>
        <p:grpSpPr>
          <a:xfrm>
            <a:off x="7775682" y="3948834"/>
            <a:ext cx="118187" cy="146246"/>
            <a:chOff x="4960900" y="2433225"/>
            <a:chExt cx="48525" cy="60050"/>
          </a:xfrm>
        </p:grpSpPr>
        <p:sp>
          <p:nvSpPr>
            <p:cNvPr id="5204" name="Google Shape;5204;p6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69"/>
          <p:cNvGrpSpPr/>
          <p:nvPr/>
        </p:nvGrpSpPr>
        <p:grpSpPr>
          <a:xfrm>
            <a:off x="7464247" y="4212895"/>
            <a:ext cx="136394" cy="143810"/>
            <a:chOff x="4854075" y="2527625"/>
            <a:chExt cx="56000" cy="59050"/>
          </a:xfrm>
        </p:grpSpPr>
        <p:sp>
          <p:nvSpPr>
            <p:cNvPr id="5207" name="Google Shape;5207;p6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9" name="Google Shape;5209;p69"/>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2" name="Google Shape;5212;p69"/>
          <p:cNvGrpSpPr/>
          <p:nvPr/>
        </p:nvGrpSpPr>
        <p:grpSpPr>
          <a:xfrm>
            <a:off x="8088458" y="3676639"/>
            <a:ext cx="99312" cy="160797"/>
            <a:chOff x="5059700" y="2334775"/>
            <a:chExt cx="40775" cy="66025"/>
          </a:xfrm>
        </p:grpSpPr>
        <p:sp>
          <p:nvSpPr>
            <p:cNvPr id="5213" name="Google Shape;5213;p6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69"/>
          <p:cNvGrpSpPr/>
          <p:nvPr/>
        </p:nvGrpSpPr>
        <p:grpSpPr>
          <a:xfrm>
            <a:off x="8045622" y="3941771"/>
            <a:ext cx="184984" cy="160371"/>
            <a:chOff x="5037700" y="2430325"/>
            <a:chExt cx="75950" cy="65850"/>
          </a:xfrm>
        </p:grpSpPr>
        <p:sp>
          <p:nvSpPr>
            <p:cNvPr id="5223" name="Google Shape;5223;p6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9"/>
          <p:cNvGrpSpPr/>
          <p:nvPr/>
        </p:nvGrpSpPr>
        <p:grpSpPr>
          <a:xfrm>
            <a:off x="7465128" y="3708223"/>
            <a:ext cx="173014" cy="97629"/>
            <a:chOff x="4756975" y="2341800"/>
            <a:chExt cx="91975" cy="51925"/>
          </a:xfrm>
        </p:grpSpPr>
        <p:sp>
          <p:nvSpPr>
            <p:cNvPr id="5226" name="Google Shape;5226;p6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69"/>
          <p:cNvGrpSpPr/>
          <p:nvPr/>
        </p:nvGrpSpPr>
        <p:grpSpPr>
          <a:xfrm>
            <a:off x="7732065" y="4196920"/>
            <a:ext cx="212497" cy="175761"/>
            <a:chOff x="4943575" y="2516350"/>
            <a:chExt cx="98675" cy="81700"/>
          </a:xfrm>
        </p:grpSpPr>
        <p:sp>
          <p:nvSpPr>
            <p:cNvPr id="5247" name="Google Shape;5247;p6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5" name="Google Shape;5325;p69"/>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5332"/>
        <p:cNvGrpSpPr/>
        <p:nvPr/>
      </p:nvGrpSpPr>
      <p:grpSpPr>
        <a:xfrm>
          <a:off x="0" y="0"/>
          <a:ext cx="0" cy="0"/>
          <a:chOff x="0" y="0"/>
          <a:chExt cx="0" cy="0"/>
        </a:xfrm>
      </p:grpSpPr>
      <p:grpSp>
        <p:nvGrpSpPr>
          <p:cNvPr id="5333" name="Google Shape;5333;p70"/>
          <p:cNvGrpSpPr/>
          <p:nvPr/>
        </p:nvGrpSpPr>
        <p:grpSpPr>
          <a:xfrm>
            <a:off x="3642951" y="1176740"/>
            <a:ext cx="2078182" cy="1366558"/>
            <a:chOff x="235800" y="830650"/>
            <a:chExt cx="6978450" cy="4588844"/>
          </a:xfrm>
        </p:grpSpPr>
        <p:sp>
          <p:nvSpPr>
            <p:cNvPr id="5334" name="Google Shape;5334;p7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70"/>
          <p:cNvGrpSpPr/>
          <p:nvPr/>
        </p:nvGrpSpPr>
        <p:grpSpPr>
          <a:xfrm>
            <a:off x="738454" y="3007842"/>
            <a:ext cx="2622876" cy="1333540"/>
            <a:chOff x="238125" y="1038125"/>
            <a:chExt cx="7146800" cy="3633625"/>
          </a:xfrm>
        </p:grpSpPr>
        <p:sp>
          <p:nvSpPr>
            <p:cNvPr id="5341" name="Google Shape;5341;p7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70"/>
          <p:cNvGrpSpPr/>
          <p:nvPr/>
        </p:nvGrpSpPr>
        <p:grpSpPr>
          <a:xfrm>
            <a:off x="5961311" y="1231136"/>
            <a:ext cx="2435960" cy="1297725"/>
            <a:chOff x="233350" y="949250"/>
            <a:chExt cx="7137300" cy="3802300"/>
          </a:xfrm>
        </p:grpSpPr>
        <p:sp>
          <p:nvSpPr>
            <p:cNvPr id="6914" name="Google Shape;6914;p7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70"/>
          <p:cNvGrpSpPr/>
          <p:nvPr/>
        </p:nvGrpSpPr>
        <p:grpSpPr>
          <a:xfrm>
            <a:off x="7714435" y="3194726"/>
            <a:ext cx="104231" cy="320340"/>
            <a:chOff x="7564426" y="3224343"/>
            <a:chExt cx="119985" cy="368801"/>
          </a:xfrm>
        </p:grpSpPr>
        <p:sp>
          <p:nvSpPr>
            <p:cNvPr id="6966" name="Google Shape;6966;p7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70"/>
          <p:cNvGrpSpPr/>
          <p:nvPr/>
        </p:nvGrpSpPr>
        <p:grpSpPr>
          <a:xfrm>
            <a:off x="7413923" y="3188827"/>
            <a:ext cx="189489" cy="332132"/>
            <a:chOff x="8370831" y="3202002"/>
            <a:chExt cx="218129" cy="382376"/>
          </a:xfrm>
        </p:grpSpPr>
        <p:sp>
          <p:nvSpPr>
            <p:cNvPr id="6969" name="Google Shape;6969;p7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70"/>
          <p:cNvGrpSpPr/>
          <p:nvPr/>
        </p:nvGrpSpPr>
        <p:grpSpPr>
          <a:xfrm>
            <a:off x="8137312" y="3599959"/>
            <a:ext cx="309429" cy="267000"/>
            <a:chOff x="6742064" y="3750480"/>
            <a:chExt cx="399315" cy="344560"/>
          </a:xfrm>
        </p:grpSpPr>
        <p:sp>
          <p:nvSpPr>
            <p:cNvPr id="6972" name="Google Shape;6972;p7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70"/>
          <p:cNvGrpSpPr/>
          <p:nvPr/>
        </p:nvGrpSpPr>
        <p:grpSpPr>
          <a:xfrm>
            <a:off x="7676331" y="3951006"/>
            <a:ext cx="180437" cy="281608"/>
            <a:chOff x="7248525" y="3739696"/>
            <a:chExt cx="230531" cy="359790"/>
          </a:xfrm>
        </p:grpSpPr>
        <p:sp>
          <p:nvSpPr>
            <p:cNvPr id="6975" name="Google Shape;6975;p7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70"/>
          <p:cNvGrpSpPr/>
          <p:nvPr/>
        </p:nvGrpSpPr>
        <p:grpSpPr>
          <a:xfrm>
            <a:off x="7922251" y="3594231"/>
            <a:ext cx="162896" cy="278710"/>
            <a:chOff x="7601242" y="3729267"/>
            <a:chExt cx="222566" cy="380803"/>
          </a:xfrm>
        </p:grpSpPr>
        <p:sp>
          <p:nvSpPr>
            <p:cNvPr id="6978" name="Google Shape;6978;p7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0" name="Google Shape;6980;p70"/>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1" name="Google Shape;6981;p70"/>
          <p:cNvGrpSpPr/>
          <p:nvPr/>
        </p:nvGrpSpPr>
        <p:grpSpPr>
          <a:xfrm>
            <a:off x="7411896" y="3595371"/>
            <a:ext cx="193543" cy="275990"/>
            <a:chOff x="8304647" y="3738687"/>
            <a:chExt cx="225076" cy="320956"/>
          </a:xfrm>
        </p:grpSpPr>
        <p:sp>
          <p:nvSpPr>
            <p:cNvPr id="6982" name="Google Shape;6982;p70"/>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70"/>
          <p:cNvGrpSpPr/>
          <p:nvPr/>
        </p:nvGrpSpPr>
        <p:grpSpPr>
          <a:xfrm>
            <a:off x="7684389" y="3595371"/>
            <a:ext cx="178492" cy="275990"/>
            <a:chOff x="8615101" y="3738687"/>
            <a:chExt cx="207573" cy="320956"/>
          </a:xfrm>
        </p:grpSpPr>
        <p:sp>
          <p:nvSpPr>
            <p:cNvPr id="6986" name="Google Shape;6986;p70"/>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9" name="Google Shape;6989;p70"/>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0" name="Google Shape;6990;p70"/>
          <p:cNvGrpSpPr/>
          <p:nvPr/>
        </p:nvGrpSpPr>
        <p:grpSpPr>
          <a:xfrm>
            <a:off x="7909920" y="3998032"/>
            <a:ext cx="187557" cy="187557"/>
            <a:chOff x="8565775" y="671075"/>
            <a:chExt cx="441000" cy="441000"/>
          </a:xfrm>
        </p:grpSpPr>
        <p:sp>
          <p:nvSpPr>
            <p:cNvPr id="6991" name="Google Shape;6991;p70"/>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0"/>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3" name="Google Shape;6993;p70"/>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0"/>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5" name="Google Shape;6995;p70"/>
          <p:cNvGrpSpPr/>
          <p:nvPr/>
        </p:nvGrpSpPr>
        <p:grpSpPr>
          <a:xfrm>
            <a:off x="6064392" y="3070557"/>
            <a:ext cx="587865" cy="517731"/>
            <a:chOff x="6000718" y="3070557"/>
            <a:chExt cx="587865" cy="517731"/>
          </a:xfrm>
        </p:grpSpPr>
        <p:sp>
          <p:nvSpPr>
            <p:cNvPr id="6996" name="Google Shape;6996;p70"/>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0"/>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0"/>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0"/>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0"/>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0"/>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0"/>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0"/>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0"/>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0"/>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70"/>
          <p:cNvGrpSpPr/>
          <p:nvPr/>
        </p:nvGrpSpPr>
        <p:grpSpPr>
          <a:xfrm>
            <a:off x="6079197" y="3714217"/>
            <a:ext cx="557665" cy="516387"/>
            <a:chOff x="6015523" y="3714217"/>
            <a:chExt cx="557665" cy="516387"/>
          </a:xfrm>
        </p:grpSpPr>
        <p:grpSp>
          <p:nvGrpSpPr>
            <p:cNvPr id="7007" name="Google Shape;7007;p70"/>
            <p:cNvGrpSpPr/>
            <p:nvPr/>
          </p:nvGrpSpPr>
          <p:grpSpPr>
            <a:xfrm>
              <a:off x="6036094" y="3716980"/>
              <a:ext cx="529822" cy="510480"/>
              <a:chOff x="3148311" y="-545634"/>
              <a:chExt cx="1006118" cy="969572"/>
            </a:xfrm>
          </p:grpSpPr>
          <p:sp>
            <p:nvSpPr>
              <p:cNvPr id="7008" name="Google Shape;7008;p70"/>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0"/>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0"/>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0"/>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0"/>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0"/>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0"/>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0"/>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0"/>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0"/>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8" name="Google Shape;7018;p70"/>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70"/>
          <p:cNvGrpSpPr/>
          <p:nvPr/>
        </p:nvGrpSpPr>
        <p:grpSpPr>
          <a:xfrm>
            <a:off x="6707979" y="3073628"/>
            <a:ext cx="576302" cy="511871"/>
            <a:chOff x="6644304" y="3073628"/>
            <a:chExt cx="576302" cy="511871"/>
          </a:xfrm>
        </p:grpSpPr>
        <p:grpSp>
          <p:nvGrpSpPr>
            <p:cNvPr id="7020" name="Google Shape;7020;p70"/>
            <p:cNvGrpSpPr/>
            <p:nvPr/>
          </p:nvGrpSpPr>
          <p:grpSpPr>
            <a:xfrm>
              <a:off x="6712169" y="3073651"/>
              <a:ext cx="481611" cy="506713"/>
              <a:chOff x="1833536" y="-546641"/>
              <a:chExt cx="914567" cy="962419"/>
            </a:xfrm>
          </p:grpSpPr>
          <p:grpSp>
            <p:nvGrpSpPr>
              <p:cNvPr id="7021" name="Google Shape;7021;p70"/>
              <p:cNvGrpSpPr/>
              <p:nvPr/>
            </p:nvGrpSpPr>
            <p:grpSpPr>
              <a:xfrm>
                <a:off x="1833536" y="-524249"/>
                <a:ext cx="914567" cy="940027"/>
                <a:chOff x="1833536" y="-524249"/>
                <a:chExt cx="914567" cy="940027"/>
              </a:xfrm>
            </p:grpSpPr>
            <p:sp>
              <p:nvSpPr>
                <p:cNvPr id="7022" name="Google Shape;7022;p70"/>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0"/>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0"/>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0"/>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0"/>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7" name="Google Shape;7027;p70"/>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0"/>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0"/>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0"/>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1" name="Google Shape;7031;p7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70"/>
          <p:cNvGrpSpPr/>
          <p:nvPr/>
        </p:nvGrpSpPr>
        <p:grpSpPr>
          <a:xfrm>
            <a:off x="6715725" y="3714143"/>
            <a:ext cx="560636" cy="516497"/>
            <a:chOff x="6652051" y="3714143"/>
            <a:chExt cx="560636" cy="516497"/>
          </a:xfrm>
        </p:grpSpPr>
        <p:grpSp>
          <p:nvGrpSpPr>
            <p:cNvPr id="7033" name="Google Shape;7033;p70"/>
            <p:cNvGrpSpPr/>
            <p:nvPr/>
          </p:nvGrpSpPr>
          <p:grpSpPr>
            <a:xfrm>
              <a:off x="6669657" y="3716715"/>
              <a:ext cx="466768" cy="464314"/>
              <a:chOff x="3139766" y="765669"/>
              <a:chExt cx="886380" cy="881888"/>
            </a:xfrm>
          </p:grpSpPr>
          <p:grpSp>
            <p:nvGrpSpPr>
              <p:cNvPr id="7034" name="Google Shape;7034;p70"/>
              <p:cNvGrpSpPr/>
              <p:nvPr/>
            </p:nvGrpSpPr>
            <p:grpSpPr>
              <a:xfrm>
                <a:off x="3139766" y="765669"/>
                <a:ext cx="886380" cy="881888"/>
                <a:chOff x="3139766" y="765669"/>
                <a:chExt cx="886380" cy="881888"/>
              </a:xfrm>
            </p:grpSpPr>
            <p:sp>
              <p:nvSpPr>
                <p:cNvPr id="7035" name="Google Shape;7035;p70"/>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0"/>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0"/>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0"/>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0"/>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0"/>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0"/>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0"/>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0"/>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4" name="Google Shape;7044;p70"/>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0"/>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0"/>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0"/>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8" name="Google Shape;7048;p70"/>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70"/>
          <p:cNvGrpSpPr/>
          <p:nvPr/>
        </p:nvGrpSpPr>
        <p:grpSpPr>
          <a:xfrm>
            <a:off x="726609" y="1192826"/>
            <a:ext cx="2665073" cy="1317140"/>
            <a:chOff x="793334" y="1192826"/>
            <a:chExt cx="2665073" cy="1317140"/>
          </a:xfrm>
        </p:grpSpPr>
        <p:sp>
          <p:nvSpPr>
            <p:cNvPr id="7050" name="Google Shape;7050;p70"/>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0"/>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0"/>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0"/>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0"/>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0"/>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0"/>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0"/>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0"/>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0"/>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0"/>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0"/>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0"/>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0"/>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0"/>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0"/>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0"/>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0"/>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0"/>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0"/>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0"/>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0"/>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0"/>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0"/>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0"/>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0"/>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0"/>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0"/>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0"/>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0"/>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0"/>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0"/>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0"/>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0"/>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0"/>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0"/>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0"/>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0"/>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0"/>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0"/>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0"/>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0"/>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0"/>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0"/>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0"/>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0"/>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0"/>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0"/>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0"/>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0"/>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0"/>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0"/>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0"/>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0"/>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0"/>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0"/>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0"/>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0"/>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0"/>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0"/>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0"/>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0"/>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0"/>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0"/>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0"/>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0"/>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0"/>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0"/>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0"/>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0"/>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0"/>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0"/>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0"/>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0"/>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0"/>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0"/>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0"/>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0"/>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0"/>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0"/>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0"/>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0"/>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0"/>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0"/>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0"/>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0"/>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0"/>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0"/>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0"/>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0"/>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0"/>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0"/>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0"/>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0"/>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0"/>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0"/>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0"/>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0"/>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0"/>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0"/>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0"/>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0"/>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0"/>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0"/>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0"/>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0"/>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0"/>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0"/>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0"/>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0"/>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0"/>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0"/>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0"/>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0"/>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0"/>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0"/>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0"/>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0"/>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0"/>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0"/>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0"/>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0"/>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0"/>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0"/>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0"/>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0"/>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0"/>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0"/>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0"/>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0"/>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0"/>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0"/>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0"/>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0"/>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0"/>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0"/>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0"/>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0"/>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0"/>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0"/>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0"/>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0"/>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0"/>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0"/>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0"/>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0"/>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0"/>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0"/>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0"/>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0"/>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0"/>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0"/>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0"/>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0"/>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0"/>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0"/>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0"/>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0"/>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0"/>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0"/>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0"/>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0"/>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0"/>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0"/>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0"/>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0"/>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0"/>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0"/>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0"/>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0"/>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0"/>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0"/>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0"/>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0"/>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0"/>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0"/>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0"/>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0"/>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0"/>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0"/>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0"/>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0"/>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0"/>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0"/>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0"/>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0"/>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0"/>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0"/>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0"/>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0"/>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0"/>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0"/>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0"/>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0"/>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0"/>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0"/>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0"/>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0"/>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0"/>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0"/>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0"/>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0"/>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0"/>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0"/>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0"/>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0"/>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0"/>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0"/>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0"/>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0"/>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0"/>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0"/>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0"/>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0"/>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0"/>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0"/>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0"/>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0"/>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0"/>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0"/>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0"/>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0"/>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0"/>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0"/>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0"/>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0"/>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0"/>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0"/>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0"/>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0"/>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0"/>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0"/>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0"/>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0"/>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0"/>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0"/>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0"/>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0"/>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0"/>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0"/>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0"/>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0"/>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0"/>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0"/>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0"/>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0"/>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0"/>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0"/>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0"/>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0"/>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0"/>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0"/>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0"/>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0"/>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0"/>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0"/>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0"/>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0"/>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0"/>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0"/>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0"/>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0"/>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0"/>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0"/>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0"/>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0"/>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0"/>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0"/>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0"/>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0"/>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0"/>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0"/>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0"/>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0"/>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0"/>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0"/>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0"/>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0"/>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0"/>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0"/>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0"/>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0"/>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0"/>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0"/>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0"/>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0"/>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0"/>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0"/>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0"/>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0"/>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0"/>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0"/>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0"/>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0"/>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0"/>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0"/>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0"/>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0"/>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0"/>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0"/>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0"/>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0"/>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0"/>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0"/>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0"/>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0"/>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0"/>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0"/>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0"/>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0"/>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0"/>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0"/>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0"/>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0"/>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0"/>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0"/>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0"/>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0"/>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0"/>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0"/>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0"/>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0"/>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0"/>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0"/>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0"/>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0"/>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0"/>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0"/>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0"/>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0"/>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0"/>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0"/>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0"/>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0"/>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0"/>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0"/>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0"/>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0"/>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0"/>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0"/>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0"/>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0"/>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0"/>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0"/>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0"/>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0"/>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0"/>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0"/>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0"/>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0"/>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0"/>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0"/>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0"/>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0"/>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0"/>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0"/>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0"/>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0"/>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0"/>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0"/>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0"/>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0"/>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0"/>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0"/>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0"/>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0"/>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0"/>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0"/>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0"/>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0"/>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0"/>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0"/>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0"/>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0"/>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0"/>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0"/>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0"/>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0"/>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0"/>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0"/>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0"/>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0"/>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0"/>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0"/>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0"/>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0"/>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0"/>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0"/>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0"/>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0"/>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0"/>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0"/>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0"/>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0"/>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0"/>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0"/>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0"/>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0"/>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0"/>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0"/>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0"/>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0"/>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0"/>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0"/>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0"/>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0"/>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0"/>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0"/>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0"/>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0"/>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0"/>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0"/>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0"/>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0"/>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0"/>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0"/>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0"/>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0"/>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0"/>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0"/>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0"/>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0"/>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0"/>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0"/>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0"/>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0"/>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0"/>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0"/>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0"/>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0"/>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0"/>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0"/>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0"/>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0"/>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0"/>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0"/>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0"/>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0"/>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0"/>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0"/>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0"/>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0"/>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0"/>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0"/>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0"/>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0"/>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0"/>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0"/>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0"/>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0"/>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0"/>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0"/>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0"/>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0"/>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0"/>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0"/>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0"/>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0"/>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0"/>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0"/>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0"/>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0"/>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0"/>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0"/>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0"/>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0"/>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0"/>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0"/>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0"/>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0"/>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0"/>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0"/>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0"/>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0"/>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0"/>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0"/>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0"/>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0"/>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0"/>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0"/>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0"/>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0"/>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0"/>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0"/>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0"/>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0"/>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0"/>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0"/>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0"/>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0"/>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0"/>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0"/>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0"/>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0"/>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0"/>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0"/>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0"/>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0"/>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0"/>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0"/>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0"/>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0"/>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0"/>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0"/>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0"/>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0"/>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0"/>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0"/>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0"/>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0"/>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0"/>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0"/>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0"/>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0"/>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0"/>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0"/>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0"/>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0"/>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0"/>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0"/>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0"/>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0"/>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0"/>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0"/>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0"/>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0"/>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0"/>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0"/>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0"/>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0"/>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0"/>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0"/>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0"/>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0"/>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0"/>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0"/>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0"/>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0"/>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0"/>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0"/>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0"/>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0"/>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0"/>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0"/>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0"/>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0"/>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0"/>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0"/>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0"/>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0"/>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0"/>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0"/>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0"/>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0"/>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0"/>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0"/>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0"/>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0"/>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0"/>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0"/>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0"/>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0"/>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0"/>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0"/>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0"/>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0"/>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0"/>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0"/>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0"/>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0"/>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0"/>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0"/>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0"/>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0"/>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0"/>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0"/>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0"/>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0"/>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0"/>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0"/>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0"/>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0"/>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0"/>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0"/>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0"/>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0"/>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0"/>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0"/>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0"/>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0"/>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0"/>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0"/>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0"/>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0"/>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0"/>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0"/>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0"/>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0"/>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0"/>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0"/>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0"/>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0"/>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0"/>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0"/>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0"/>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0"/>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0"/>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0"/>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0"/>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0"/>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0"/>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0"/>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0"/>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0"/>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0"/>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0"/>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0"/>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0"/>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0"/>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0"/>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0"/>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0"/>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0"/>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0"/>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0"/>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0"/>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0"/>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0"/>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0"/>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0"/>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0"/>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0"/>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0"/>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0"/>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0"/>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0"/>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0"/>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0"/>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0"/>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0"/>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0"/>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0"/>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0"/>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0"/>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0"/>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0"/>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0"/>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0"/>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0"/>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0"/>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0"/>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0"/>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0"/>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0"/>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0"/>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0"/>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0"/>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0"/>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0"/>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0"/>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0"/>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0"/>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0"/>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0"/>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0"/>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0"/>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0"/>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0"/>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0"/>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0"/>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0"/>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0"/>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0"/>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0"/>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0"/>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0"/>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0"/>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0"/>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0"/>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0"/>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0"/>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0"/>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0"/>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0"/>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0"/>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0"/>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0"/>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0"/>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0"/>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0"/>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0"/>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0"/>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0"/>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0"/>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0"/>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0"/>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0"/>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0"/>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0"/>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0"/>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0"/>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0"/>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0"/>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0"/>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0"/>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0"/>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0"/>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0"/>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0"/>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0"/>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0"/>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0"/>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0"/>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0"/>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0"/>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0"/>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0"/>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0"/>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0"/>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0"/>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0"/>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0"/>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0"/>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0"/>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0"/>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0"/>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0"/>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0"/>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0"/>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0"/>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0"/>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0"/>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0"/>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0"/>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0"/>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0"/>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0"/>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0"/>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0"/>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0"/>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0"/>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0"/>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0"/>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0"/>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0"/>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0"/>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0"/>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0"/>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0"/>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0"/>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0"/>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0"/>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0"/>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0"/>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0"/>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0"/>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0"/>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0"/>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0"/>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0"/>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0"/>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0"/>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0"/>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0"/>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0"/>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0"/>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0"/>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0"/>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0"/>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0"/>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0"/>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0"/>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0"/>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0"/>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0"/>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0"/>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0"/>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0"/>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0"/>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0"/>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0"/>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0"/>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0"/>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0"/>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0"/>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0"/>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0"/>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0"/>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0"/>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0"/>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0"/>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0"/>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0"/>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0"/>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0"/>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0"/>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0"/>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0"/>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0"/>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0"/>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0"/>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0"/>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0"/>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0"/>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0"/>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0"/>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0"/>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0"/>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0"/>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0"/>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0"/>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0"/>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0"/>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0"/>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0"/>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0"/>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0"/>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0"/>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0"/>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0"/>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0"/>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0"/>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0"/>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0"/>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0"/>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0"/>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0"/>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0"/>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0"/>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0"/>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0"/>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0"/>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0"/>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0"/>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0"/>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0"/>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0"/>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0"/>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0"/>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0"/>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0"/>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0"/>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0"/>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0"/>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0"/>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0"/>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0"/>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0"/>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0"/>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0"/>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0"/>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0"/>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0"/>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0"/>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0"/>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0"/>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0"/>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0"/>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0"/>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0"/>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0"/>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0"/>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0"/>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0"/>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0"/>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0"/>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0"/>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0"/>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0"/>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0"/>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0"/>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0"/>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0"/>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0"/>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0"/>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0"/>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0"/>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0"/>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0"/>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0"/>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0"/>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0"/>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0"/>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0"/>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0"/>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0"/>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0"/>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0"/>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0"/>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0"/>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0"/>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0"/>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0"/>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0"/>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0"/>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0"/>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0"/>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0"/>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0"/>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0"/>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0"/>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0"/>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0"/>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0"/>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0"/>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0"/>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0"/>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0"/>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0"/>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0"/>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0"/>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0"/>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0"/>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0"/>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0"/>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0"/>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0"/>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0"/>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0"/>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0"/>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0"/>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0"/>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0"/>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0"/>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0"/>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0"/>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0"/>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0"/>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0"/>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0"/>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0"/>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0"/>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0"/>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0"/>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0"/>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0"/>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0"/>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0"/>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0"/>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0"/>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0"/>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0"/>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0"/>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0"/>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0"/>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0"/>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0"/>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0"/>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0"/>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0"/>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0"/>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0"/>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0"/>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0"/>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0"/>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0"/>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0"/>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0"/>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0"/>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0"/>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0"/>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0"/>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0"/>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0"/>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0"/>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0"/>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0"/>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0"/>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0"/>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0"/>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0"/>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0"/>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0"/>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0"/>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0"/>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0"/>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0"/>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0"/>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0"/>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0"/>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0"/>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0"/>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0"/>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0"/>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0"/>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0"/>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0"/>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0"/>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0"/>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0"/>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0"/>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0"/>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0"/>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0"/>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0"/>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0"/>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0"/>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0"/>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0"/>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0"/>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0"/>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0"/>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0"/>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0"/>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0"/>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0"/>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0"/>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0"/>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0"/>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0"/>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0"/>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0"/>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0"/>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0"/>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0"/>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0"/>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0"/>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0"/>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0"/>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0"/>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0"/>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0"/>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0"/>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0"/>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0"/>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0"/>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0"/>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0"/>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0"/>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0"/>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0"/>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0"/>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0"/>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0"/>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0"/>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0"/>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0"/>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0"/>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0"/>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0"/>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0"/>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0"/>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0"/>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0"/>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0"/>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0"/>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0"/>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0"/>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0"/>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0"/>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0"/>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0"/>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0"/>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0"/>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0"/>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0"/>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0"/>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0"/>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0"/>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0"/>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0"/>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0"/>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0"/>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0"/>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0"/>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0"/>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0"/>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0"/>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0"/>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0"/>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0"/>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0"/>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0"/>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0"/>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0"/>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0"/>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0"/>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0"/>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0"/>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0"/>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0"/>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0"/>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0"/>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0"/>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0"/>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0"/>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0"/>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0"/>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0"/>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0"/>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0"/>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0"/>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0"/>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0"/>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0"/>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0"/>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0"/>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0"/>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0"/>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0"/>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0"/>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0"/>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0"/>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0"/>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0"/>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0"/>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0"/>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0"/>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0"/>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0"/>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0"/>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0"/>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0"/>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0"/>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0"/>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0"/>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0"/>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0"/>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0"/>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0"/>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0"/>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0"/>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0"/>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0"/>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0"/>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0"/>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0"/>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0"/>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0"/>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0"/>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0"/>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0"/>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0"/>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0"/>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0"/>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0"/>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0"/>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0"/>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0"/>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0"/>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0"/>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0"/>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0"/>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0"/>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0"/>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0"/>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0"/>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0"/>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0"/>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0"/>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0"/>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0"/>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0"/>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0"/>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0"/>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0"/>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0"/>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0"/>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0"/>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0"/>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0"/>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0"/>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0"/>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0"/>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0"/>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0"/>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0"/>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0"/>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0"/>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0"/>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0"/>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0"/>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0"/>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0"/>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0"/>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0"/>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0"/>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0"/>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0"/>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0"/>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0"/>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0"/>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0"/>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0"/>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0"/>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0"/>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0"/>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0"/>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0"/>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0"/>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0"/>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0"/>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0"/>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0"/>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0"/>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0"/>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0"/>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0"/>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0"/>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0"/>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0"/>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0"/>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0"/>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0"/>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0"/>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0"/>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0"/>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0"/>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0"/>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0"/>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0"/>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0"/>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0"/>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0"/>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0"/>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0"/>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0"/>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0"/>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0"/>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0"/>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0"/>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0"/>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0"/>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0"/>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0"/>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0"/>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0"/>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0"/>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0"/>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0"/>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0"/>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0"/>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0"/>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0"/>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0"/>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0"/>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0"/>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0"/>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0"/>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0"/>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0"/>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0"/>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0"/>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0"/>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0"/>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0"/>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0"/>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0"/>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0"/>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0"/>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0"/>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0"/>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0"/>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0"/>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0"/>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0"/>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0"/>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0"/>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0"/>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0"/>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0"/>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0"/>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0"/>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0"/>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0"/>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0"/>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0"/>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0"/>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0"/>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0"/>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0"/>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0"/>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0"/>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0"/>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0"/>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0"/>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0"/>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0"/>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0"/>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0"/>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0"/>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0"/>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0"/>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0"/>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0"/>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0"/>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0"/>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0"/>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0"/>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0"/>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0"/>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0"/>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0"/>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0"/>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0"/>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0"/>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0"/>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0"/>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0"/>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0"/>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0"/>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0"/>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0"/>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0"/>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0"/>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0"/>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0"/>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0"/>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0"/>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0"/>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0"/>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0"/>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0"/>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0"/>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0"/>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0"/>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0"/>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0"/>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0"/>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0"/>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0"/>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0"/>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0"/>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0"/>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0"/>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0"/>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0"/>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0"/>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0"/>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0"/>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0"/>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0"/>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0"/>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0"/>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0"/>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0"/>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0"/>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0"/>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0"/>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0"/>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0"/>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0"/>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0"/>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0"/>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0"/>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0"/>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0"/>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0"/>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0"/>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0"/>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0"/>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0"/>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0"/>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0"/>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0"/>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0"/>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0"/>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0"/>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0"/>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0"/>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0"/>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0"/>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0"/>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0"/>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0"/>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0"/>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0"/>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0"/>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0"/>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0"/>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0"/>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0"/>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0"/>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0"/>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0"/>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0"/>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0"/>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0"/>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0"/>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0"/>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0"/>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0"/>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0"/>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0"/>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0"/>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0"/>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0"/>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0"/>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0"/>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0"/>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0"/>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0"/>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0"/>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0"/>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0"/>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0"/>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0"/>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0"/>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0"/>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0"/>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0"/>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0"/>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0"/>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0"/>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0"/>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0"/>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0"/>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0"/>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0"/>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0"/>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0"/>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0"/>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0"/>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0"/>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0"/>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0"/>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0"/>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0"/>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0"/>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0"/>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0"/>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0"/>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0"/>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0"/>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0"/>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0"/>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0"/>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0"/>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0"/>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0"/>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0"/>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0"/>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0"/>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0"/>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0"/>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0"/>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0"/>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0"/>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0"/>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0"/>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0"/>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0"/>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0"/>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0"/>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0"/>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0"/>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0"/>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0"/>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0"/>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0"/>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0"/>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0"/>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0"/>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0"/>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0"/>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0"/>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0"/>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0"/>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0"/>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0"/>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0"/>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0"/>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0"/>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0"/>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0"/>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0"/>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0"/>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0"/>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0"/>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0"/>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0"/>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0"/>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0"/>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0"/>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0"/>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0"/>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0"/>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0"/>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0"/>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0"/>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0"/>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0"/>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0"/>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0"/>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0"/>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0"/>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0"/>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0"/>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0"/>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0"/>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0"/>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0"/>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0"/>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0"/>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0"/>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0"/>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0"/>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0"/>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0"/>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0"/>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0"/>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0"/>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0"/>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0"/>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0"/>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0"/>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0"/>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0"/>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0"/>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0"/>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0"/>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0"/>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0"/>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0"/>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0"/>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0"/>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0"/>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0"/>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0"/>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0"/>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0"/>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0"/>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0"/>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0"/>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0"/>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0"/>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0"/>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0"/>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0"/>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0"/>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0"/>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0"/>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0"/>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0"/>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0"/>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0"/>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0"/>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0"/>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0"/>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0"/>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0"/>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0"/>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0"/>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0"/>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0"/>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0"/>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0"/>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0"/>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0"/>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0"/>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0"/>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0"/>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0"/>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0"/>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0"/>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0"/>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0"/>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0"/>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0"/>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0"/>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0"/>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0"/>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0"/>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0"/>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0"/>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0"/>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0"/>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0"/>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0"/>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0"/>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0"/>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0"/>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0"/>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0"/>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0"/>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0"/>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0"/>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0"/>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0"/>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0"/>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0"/>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0"/>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0"/>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0"/>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0"/>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0"/>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0"/>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0"/>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0"/>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0"/>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0"/>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0"/>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0"/>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0"/>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0"/>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0"/>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0"/>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0"/>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0"/>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0"/>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0"/>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0"/>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0"/>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0"/>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0"/>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0"/>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0"/>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0"/>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0"/>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0"/>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0"/>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0"/>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0"/>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0"/>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0"/>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0"/>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0"/>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0"/>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0"/>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0"/>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0"/>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0"/>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0"/>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0"/>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0"/>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0"/>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0"/>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0"/>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0"/>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0"/>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0"/>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0"/>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0"/>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0"/>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0"/>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0"/>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0"/>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0"/>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0"/>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0"/>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0"/>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0"/>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0"/>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0"/>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0"/>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0"/>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0"/>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0"/>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0"/>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0"/>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0"/>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0"/>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0"/>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0"/>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0"/>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0"/>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0"/>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0"/>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0"/>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0"/>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0"/>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0"/>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0"/>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0"/>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0"/>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0"/>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0"/>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0"/>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0"/>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0"/>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0"/>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0"/>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0"/>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0"/>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0"/>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0"/>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0"/>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0"/>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0"/>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0"/>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0"/>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0"/>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0"/>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0"/>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0"/>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0"/>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0"/>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0"/>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0"/>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0"/>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0"/>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0"/>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0"/>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0"/>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0"/>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0"/>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0"/>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0"/>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0"/>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0"/>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0"/>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0"/>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0"/>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0"/>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0"/>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0"/>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0"/>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0"/>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0"/>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0"/>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0"/>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0"/>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0"/>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0"/>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0"/>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0"/>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0"/>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0"/>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0"/>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0"/>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0"/>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0"/>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0"/>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0"/>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0"/>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0"/>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0"/>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0"/>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0"/>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0"/>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0"/>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0"/>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0"/>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0"/>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0"/>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0"/>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0"/>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0"/>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0"/>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0"/>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0"/>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0"/>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0"/>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0"/>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0"/>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0"/>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0"/>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0"/>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0"/>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0"/>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0"/>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0"/>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0"/>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0"/>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0"/>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0"/>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0"/>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0"/>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0"/>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0"/>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0"/>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0"/>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0"/>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0"/>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0"/>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0"/>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0"/>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0"/>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0"/>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0"/>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0"/>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0"/>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0"/>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0"/>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0"/>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0"/>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0"/>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0"/>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0"/>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0"/>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0"/>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0"/>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0"/>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0"/>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0"/>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0"/>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0"/>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0"/>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0"/>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0"/>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0"/>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0"/>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0"/>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0"/>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0"/>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0"/>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0"/>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0"/>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0"/>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0"/>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0"/>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0"/>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0"/>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0"/>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0"/>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0"/>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0"/>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0"/>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0"/>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0"/>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0"/>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0"/>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0"/>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0"/>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0"/>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0"/>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0"/>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0"/>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0"/>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0"/>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0"/>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0"/>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0"/>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0"/>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0"/>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0"/>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0"/>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0"/>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0"/>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0"/>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0"/>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0"/>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0"/>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0"/>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0"/>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0"/>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0"/>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0"/>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0"/>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0"/>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0"/>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0"/>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0"/>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0"/>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0"/>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0"/>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0"/>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0"/>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0"/>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0"/>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0"/>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0"/>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0"/>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0"/>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0"/>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0"/>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0"/>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0"/>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0"/>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0"/>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0"/>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0"/>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0"/>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0"/>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0"/>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0"/>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0"/>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0"/>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0"/>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0"/>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0"/>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0"/>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0"/>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0"/>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0"/>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0"/>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0"/>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0"/>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0"/>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0"/>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0"/>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0"/>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0"/>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0"/>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0"/>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0"/>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0"/>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0"/>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0"/>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0"/>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0"/>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0"/>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0"/>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0"/>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0"/>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0"/>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0"/>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0"/>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0"/>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0"/>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0"/>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0"/>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0"/>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0"/>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0"/>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0"/>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0"/>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0"/>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0"/>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0"/>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0"/>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0"/>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0"/>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0"/>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0"/>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0"/>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0"/>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0"/>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0"/>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0"/>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0"/>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0"/>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0"/>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0"/>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0"/>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0"/>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0"/>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0"/>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0"/>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0"/>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0"/>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0"/>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0"/>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0"/>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0"/>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0"/>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0"/>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0"/>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0"/>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0"/>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0"/>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0"/>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0"/>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0"/>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0"/>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0"/>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0"/>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0"/>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0"/>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0"/>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0"/>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0"/>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0"/>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0"/>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0"/>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0"/>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0"/>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0"/>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0"/>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0"/>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0"/>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0"/>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0"/>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0"/>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0"/>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0"/>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0"/>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0"/>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0"/>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0"/>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0"/>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0"/>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0"/>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0"/>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0"/>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0"/>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0"/>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0"/>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0"/>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0"/>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0"/>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0"/>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0"/>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0"/>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0"/>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0"/>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0"/>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0"/>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0"/>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0"/>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0"/>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0"/>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0"/>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0"/>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0"/>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0"/>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0"/>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0"/>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0"/>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0"/>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0"/>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0"/>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0"/>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0"/>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0"/>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0"/>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0"/>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0"/>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0"/>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0"/>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0"/>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0"/>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0"/>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0"/>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0"/>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0"/>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0"/>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0"/>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0"/>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0"/>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0"/>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0"/>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0"/>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0"/>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0"/>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0"/>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0"/>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0"/>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0"/>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0"/>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0"/>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0"/>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0"/>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0"/>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0"/>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0"/>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0"/>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0"/>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0"/>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0"/>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0"/>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0"/>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0"/>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0"/>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0"/>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0"/>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0"/>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0"/>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0"/>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0"/>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0"/>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0"/>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0"/>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0"/>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0"/>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0"/>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0"/>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0"/>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0"/>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0"/>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0"/>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0"/>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0"/>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0"/>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0"/>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0"/>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0"/>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0"/>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0"/>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0"/>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0"/>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0"/>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0"/>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0"/>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0"/>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0"/>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0"/>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0"/>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0"/>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0"/>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0"/>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0"/>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0"/>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0"/>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0"/>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0"/>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0"/>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0"/>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0"/>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0"/>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0"/>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0"/>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0"/>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0"/>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0"/>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0"/>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0"/>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0"/>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0"/>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0"/>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0"/>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0"/>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0"/>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0"/>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0"/>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0"/>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0"/>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0"/>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0"/>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0"/>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0"/>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0"/>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0"/>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0"/>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0"/>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0"/>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0"/>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0"/>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0"/>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0"/>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0"/>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0"/>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0"/>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0"/>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0"/>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0"/>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0"/>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0"/>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0"/>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0"/>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0"/>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0"/>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0"/>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0"/>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0"/>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0"/>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0"/>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0"/>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0"/>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0"/>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0"/>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0"/>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0"/>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0"/>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0"/>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0"/>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0"/>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0"/>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0"/>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0"/>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0"/>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0"/>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0"/>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0"/>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0"/>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0"/>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0"/>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0"/>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0"/>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0"/>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0"/>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0"/>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0"/>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0"/>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0"/>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0"/>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0"/>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0"/>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0"/>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0"/>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0"/>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0"/>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0"/>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0"/>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0"/>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0"/>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0"/>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0"/>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0"/>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0"/>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0"/>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0"/>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0"/>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0"/>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0"/>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0"/>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0"/>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0"/>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0"/>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0"/>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0"/>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0"/>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0"/>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0"/>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0"/>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0"/>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0"/>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0"/>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0"/>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0"/>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0"/>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0"/>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0"/>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0"/>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0"/>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0"/>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0"/>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0"/>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0"/>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0"/>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0"/>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0"/>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0"/>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0"/>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0"/>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0"/>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0"/>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0"/>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0"/>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0"/>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0"/>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0"/>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0"/>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0"/>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0"/>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0"/>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0"/>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0"/>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0"/>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0"/>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0"/>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0"/>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0"/>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0"/>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0"/>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0"/>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0"/>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0"/>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0"/>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0"/>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0"/>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0"/>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0"/>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0"/>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0"/>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0"/>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0"/>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0"/>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0"/>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0"/>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0"/>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0"/>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0"/>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0"/>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0"/>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0"/>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0"/>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0"/>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0"/>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0"/>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0"/>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0"/>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0"/>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0"/>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0"/>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0"/>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0"/>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0"/>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0"/>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0"/>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0"/>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0"/>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0"/>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0"/>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0"/>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0"/>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0"/>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0"/>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0"/>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0"/>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0"/>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0"/>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0"/>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0"/>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0"/>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0"/>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0"/>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0"/>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0"/>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0"/>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0"/>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0"/>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0"/>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0"/>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0"/>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0"/>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0"/>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0"/>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0"/>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0"/>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0"/>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0"/>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0"/>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0"/>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0"/>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0"/>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0"/>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0"/>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0"/>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0"/>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0"/>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0"/>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0"/>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0"/>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0"/>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0"/>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0"/>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0"/>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0"/>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0"/>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0"/>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0"/>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0"/>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0"/>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0"/>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0"/>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0"/>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0"/>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0"/>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0"/>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0"/>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0"/>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0"/>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0"/>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0"/>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0"/>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0"/>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0"/>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0"/>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0"/>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0"/>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0"/>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0"/>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0"/>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0"/>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0"/>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0"/>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0"/>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0"/>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0"/>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0"/>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0"/>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0"/>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0"/>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0"/>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0"/>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0"/>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0"/>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0"/>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0"/>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0"/>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0"/>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0"/>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0"/>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0"/>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0"/>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0"/>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0"/>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0"/>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0"/>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0"/>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0"/>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0"/>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0"/>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0"/>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0"/>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0"/>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0"/>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0"/>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0"/>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0"/>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0"/>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0"/>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0"/>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0"/>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0"/>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0"/>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0"/>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0"/>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0"/>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0"/>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0"/>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0"/>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0"/>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0"/>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0"/>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0"/>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0"/>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0"/>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0"/>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0"/>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0"/>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0"/>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0"/>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0"/>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0"/>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0"/>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0"/>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0"/>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0"/>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0"/>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0"/>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0"/>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0"/>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0"/>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0"/>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0"/>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0"/>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0"/>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0"/>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0"/>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0"/>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0"/>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0"/>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0"/>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0"/>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0"/>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0"/>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0"/>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0"/>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0"/>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0"/>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0"/>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0"/>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0"/>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0"/>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0"/>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0"/>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0"/>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0"/>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0"/>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0"/>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0"/>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0"/>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0"/>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0"/>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0"/>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0"/>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0"/>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0"/>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0"/>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0"/>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0"/>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0"/>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0"/>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0"/>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0"/>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0"/>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0"/>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0"/>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0"/>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0"/>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0"/>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0"/>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0"/>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0"/>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0"/>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0"/>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0"/>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0"/>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0"/>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0"/>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0"/>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0"/>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0"/>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0"/>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0"/>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0"/>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0"/>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0"/>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0"/>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0"/>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0"/>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0"/>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0"/>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0"/>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0"/>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0"/>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0"/>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0"/>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0"/>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0"/>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0"/>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0"/>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0"/>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0"/>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0"/>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0"/>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0"/>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0"/>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0"/>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0"/>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0"/>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0"/>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0"/>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0"/>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0"/>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0"/>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0"/>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0"/>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0"/>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0"/>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0"/>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0"/>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0"/>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0"/>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0"/>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0"/>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0"/>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0"/>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0"/>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0"/>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0"/>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0"/>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0"/>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0"/>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0"/>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0"/>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0"/>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0"/>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0"/>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0"/>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0"/>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0"/>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0"/>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0"/>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0"/>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0"/>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0"/>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0"/>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0"/>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0"/>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0"/>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0"/>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0"/>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0"/>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0"/>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0"/>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0"/>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0"/>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0"/>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0"/>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0"/>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0"/>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0"/>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0"/>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0"/>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0"/>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0"/>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0"/>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0"/>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0"/>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0"/>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0"/>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0"/>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0"/>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0"/>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0"/>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0"/>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0"/>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0"/>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0"/>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0"/>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0"/>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0"/>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0"/>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0"/>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0"/>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0"/>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0"/>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0"/>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0"/>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0"/>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0"/>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0"/>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0"/>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0"/>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0"/>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0"/>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0"/>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0"/>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0"/>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0"/>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0"/>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0"/>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0"/>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0"/>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0"/>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0"/>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0"/>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0"/>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0"/>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0"/>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0"/>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0"/>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0"/>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0"/>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0"/>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0"/>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0"/>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0"/>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0"/>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0"/>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0"/>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0"/>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0"/>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0"/>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0"/>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0"/>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0"/>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0"/>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0"/>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0"/>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0"/>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0"/>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0"/>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0"/>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0"/>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0"/>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0"/>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0"/>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0"/>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0"/>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0"/>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0"/>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0"/>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0"/>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0"/>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0"/>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0"/>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0"/>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0"/>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0"/>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0"/>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0"/>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0"/>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0"/>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0"/>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0"/>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0"/>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0"/>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0"/>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0"/>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0"/>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0"/>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0"/>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0"/>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0"/>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0"/>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0"/>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0"/>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0"/>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0"/>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0"/>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0"/>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0"/>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0"/>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0"/>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0"/>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0"/>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0"/>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0"/>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0"/>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0"/>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0"/>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0"/>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0"/>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0"/>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0"/>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0"/>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0"/>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0"/>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0"/>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0"/>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0"/>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0"/>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0"/>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0"/>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0"/>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0"/>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0"/>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0"/>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0"/>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0"/>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0"/>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0"/>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0"/>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0"/>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0"/>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0"/>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0"/>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0"/>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0"/>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0"/>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0"/>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0"/>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0"/>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0"/>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0"/>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0"/>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0"/>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0"/>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0"/>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0"/>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0"/>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0"/>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0"/>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0"/>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0"/>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0"/>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0"/>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0"/>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0"/>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0"/>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0"/>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0"/>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0"/>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0"/>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0"/>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0"/>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0"/>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0"/>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0"/>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0"/>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0"/>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0"/>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0"/>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0"/>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0"/>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0"/>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0"/>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0"/>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0"/>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0"/>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0"/>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0"/>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0"/>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0"/>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0"/>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0"/>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0"/>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0"/>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0"/>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0"/>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0"/>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0"/>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0"/>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0"/>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0"/>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0"/>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0"/>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0"/>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0"/>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0"/>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0"/>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0"/>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0"/>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0"/>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0"/>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0"/>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0"/>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0"/>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0"/>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0"/>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0"/>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0"/>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0"/>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0"/>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0"/>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0"/>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0"/>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0"/>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0"/>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0"/>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0"/>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0"/>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0"/>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0"/>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0"/>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0"/>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0"/>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0"/>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0"/>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0"/>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0"/>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0"/>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0"/>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0"/>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0"/>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0"/>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0"/>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0"/>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0"/>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0"/>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0"/>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0"/>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0"/>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0"/>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0"/>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0"/>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0"/>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0"/>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0"/>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0"/>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0"/>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0"/>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0"/>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0"/>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0"/>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0"/>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0"/>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0"/>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0"/>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0"/>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0"/>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0"/>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0"/>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0"/>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0"/>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0"/>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0"/>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0"/>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0"/>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0"/>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0"/>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0"/>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0"/>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0"/>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0"/>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0"/>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0"/>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0"/>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0"/>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0"/>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0"/>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0"/>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0"/>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0"/>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0"/>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0"/>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0"/>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0"/>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0"/>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0"/>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0"/>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0"/>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0"/>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0"/>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0"/>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0"/>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0"/>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0"/>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0"/>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0"/>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0"/>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0"/>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0"/>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0"/>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0"/>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0"/>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0"/>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0"/>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0"/>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0"/>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0"/>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0"/>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0"/>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0"/>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0"/>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0"/>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0"/>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0"/>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0"/>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0"/>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0"/>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0"/>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0"/>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0"/>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0"/>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0"/>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0"/>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0"/>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0"/>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0"/>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0"/>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0"/>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0"/>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0"/>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0"/>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0"/>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0"/>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0"/>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0"/>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0"/>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0"/>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0"/>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0"/>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0"/>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0"/>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0"/>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0"/>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0"/>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0"/>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0"/>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0"/>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0"/>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0"/>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0"/>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0"/>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0"/>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0"/>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0"/>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0"/>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0"/>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0"/>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0"/>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0"/>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0"/>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0"/>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0"/>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0"/>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0"/>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0"/>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0"/>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0"/>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0"/>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0"/>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0"/>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0"/>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0"/>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0"/>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0"/>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0"/>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0"/>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0"/>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0"/>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0"/>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0"/>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0"/>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0"/>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0"/>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0"/>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0"/>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0"/>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0"/>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0"/>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0"/>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0"/>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0"/>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0"/>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0"/>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0"/>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0"/>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0"/>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0"/>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0"/>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0"/>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0"/>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0"/>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0"/>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0"/>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0"/>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0"/>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0"/>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0"/>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0"/>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0"/>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0"/>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0"/>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0"/>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0"/>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0"/>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0"/>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0"/>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0"/>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0"/>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0"/>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0"/>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0"/>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0"/>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0"/>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0"/>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0"/>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0"/>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0"/>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0"/>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0"/>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0"/>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0"/>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0"/>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0"/>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0"/>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0"/>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0"/>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0"/>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0"/>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0"/>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0"/>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0"/>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0"/>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0"/>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0"/>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0"/>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0"/>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0"/>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0"/>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0"/>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0"/>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0"/>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0"/>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0"/>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0"/>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0"/>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0"/>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0"/>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0"/>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0"/>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0"/>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0"/>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0"/>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0"/>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0"/>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0"/>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0"/>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0"/>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0"/>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0"/>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0"/>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0"/>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0"/>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0"/>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0"/>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0"/>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0"/>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0"/>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0"/>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0"/>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0"/>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0"/>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0"/>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0"/>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0"/>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0"/>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0"/>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0"/>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0"/>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0"/>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0"/>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0"/>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0"/>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0"/>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0"/>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0"/>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0"/>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0"/>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0"/>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0"/>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0"/>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0"/>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0"/>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0"/>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0"/>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0"/>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0"/>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0"/>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0"/>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0"/>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0"/>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0"/>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0"/>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0"/>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0"/>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0"/>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0"/>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0"/>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0"/>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0"/>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0"/>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0"/>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0"/>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0"/>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0"/>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0"/>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0"/>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0"/>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0"/>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0"/>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0"/>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0"/>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0"/>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0"/>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0"/>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0"/>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0"/>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0"/>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0"/>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0"/>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0"/>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0"/>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0"/>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0"/>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0"/>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0"/>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0"/>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0"/>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0"/>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0"/>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0"/>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0"/>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0"/>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0"/>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0"/>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0"/>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0"/>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0"/>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0"/>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0"/>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0"/>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0"/>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0"/>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0"/>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0"/>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0"/>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0"/>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0"/>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0"/>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0"/>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0"/>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0"/>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0"/>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0"/>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0"/>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0"/>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0"/>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0"/>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0"/>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0"/>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0"/>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0"/>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0"/>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0"/>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0"/>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0"/>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0"/>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0"/>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0"/>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0"/>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0"/>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0"/>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0"/>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0"/>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0"/>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0"/>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0"/>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0"/>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0"/>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0"/>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0"/>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0"/>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0"/>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0"/>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0"/>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0"/>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0"/>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0"/>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0"/>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0"/>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0"/>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0"/>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0"/>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0"/>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0"/>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0"/>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0"/>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0"/>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0"/>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0"/>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0"/>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0"/>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0"/>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0"/>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0"/>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0"/>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0"/>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0"/>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0"/>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0"/>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0"/>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0"/>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0"/>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0"/>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0"/>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0"/>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0"/>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0"/>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0"/>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0"/>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0"/>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0"/>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0"/>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0"/>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0"/>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0"/>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0"/>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0"/>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0"/>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0"/>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0"/>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0"/>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0"/>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0"/>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0"/>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0"/>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0"/>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0"/>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0"/>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0"/>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0"/>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0"/>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0"/>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0"/>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0"/>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0"/>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0"/>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0"/>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0"/>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0"/>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0"/>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0"/>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0"/>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0"/>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0"/>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0"/>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0"/>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0"/>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0"/>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0"/>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0"/>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0"/>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0"/>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0"/>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0"/>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0"/>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0"/>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0"/>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0"/>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0"/>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0"/>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0"/>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0"/>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0"/>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0"/>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0"/>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0"/>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0"/>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0"/>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0"/>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0"/>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0"/>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0"/>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0"/>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0"/>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0"/>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0"/>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0"/>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0"/>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0"/>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0"/>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0"/>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0"/>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0"/>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0"/>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0"/>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0"/>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0"/>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0"/>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0"/>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0"/>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0"/>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0"/>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0"/>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0"/>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0"/>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0"/>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0"/>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0"/>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0"/>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0"/>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0"/>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0"/>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0"/>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0"/>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0"/>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0"/>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0"/>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0"/>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0"/>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0"/>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0"/>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0"/>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0"/>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0"/>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0"/>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0"/>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0"/>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0"/>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0"/>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0"/>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0"/>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0"/>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0"/>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0"/>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0"/>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0"/>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0"/>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0"/>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0"/>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0"/>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0"/>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0"/>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0"/>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0"/>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0"/>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0"/>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0"/>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0"/>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0"/>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0"/>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0"/>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0"/>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0"/>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0"/>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0"/>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0"/>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0"/>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0"/>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0"/>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0"/>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0"/>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0"/>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0"/>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0"/>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0"/>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0"/>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0"/>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0"/>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0"/>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0"/>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0"/>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0"/>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0"/>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0"/>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0"/>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0"/>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0"/>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0"/>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0"/>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0"/>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0"/>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0"/>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0"/>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0"/>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0"/>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0"/>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0"/>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0"/>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0"/>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0"/>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0"/>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0"/>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0"/>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0"/>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0"/>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0"/>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0"/>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0"/>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0"/>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0"/>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0"/>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0"/>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0"/>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0"/>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0"/>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0"/>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0"/>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0"/>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0"/>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0"/>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0"/>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0"/>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0"/>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0"/>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0"/>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0"/>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0"/>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0"/>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0"/>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0"/>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0"/>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0"/>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0"/>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0"/>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0"/>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0"/>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0"/>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0"/>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0"/>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0"/>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0"/>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0"/>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0"/>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0"/>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0"/>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0"/>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0"/>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0"/>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0"/>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0"/>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0"/>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0"/>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0"/>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0"/>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0"/>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0"/>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0"/>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0"/>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0"/>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0"/>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0"/>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0"/>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0"/>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0"/>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0"/>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0"/>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0"/>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0"/>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0"/>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0"/>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0"/>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0"/>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0"/>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0"/>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0"/>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0"/>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0"/>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0"/>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0"/>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0"/>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0"/>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0"/>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0"/>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0"/>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0"/>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0"/>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0"/>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0"/>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0"/>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0"/>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0"/>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0"/>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0"/>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0"/>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0"/>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0"/>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0"/>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0"/>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0"/>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0"/>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0"/>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0"/>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0"/>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0"/>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0"/>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0"/>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0"/>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0"/>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0"/>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0"/>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0"/>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0"/>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0"/>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0"/>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0"/>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0"/>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0"/>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0"/>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0"/>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0"/>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0"/>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0"/>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0"/>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0"/>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0"/>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0"/>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0"/>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0"/>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0"/>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0"/>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0"/>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0"/>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0"/>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0"/>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0"/>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0"/>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0"/>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0"/>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0"/>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0"/>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0"/>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0"/>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0"/>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0"/>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0"/>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0"/>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0"/>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0"/>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0"/>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0"/>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0"/>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0"/>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0"/>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0"/>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0"/>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0"/>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0"/>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0"/>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0"/>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0"/>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0"/>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0"/>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0"/>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0"/>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0"/>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0"/>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0"/>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0"/>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0"/>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0"/>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0"/>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0"/>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0"/>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0"/>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0"/>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0"/>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0"/>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0"/>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0"/>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0"/>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0"/>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0"/>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0"/>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0"/>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0"/>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0"/>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0"/>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0"/>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0"/>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0"/>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0"/>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0"/>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0"/>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0"/>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0"/>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0"/>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0"/>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0"/>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0"/>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0"/>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0"/>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0"/>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0"/>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0"/>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0"/>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0"/>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0"/>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0"/>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0"/>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0"/>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0"/>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0"/>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0"/>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0"/>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0"/>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0"/>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0"/>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0"/>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0"/>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0"/>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0"/>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0"/>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0"/>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0"/>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0"/>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0"/>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0"/>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0"/>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0"/>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0"/>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0"/>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0"/>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0"/>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0"/>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0"/>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0"/>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0"/>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0"/>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0"/>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0"/>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0"/>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0"/>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0"/>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0"/>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0"/>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0"/>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0"/>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0"/>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0"/>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0"/>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0"/>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0"/>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0"/>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0"/>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0"/>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0"/>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0"/>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0"/>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0"/>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0"/>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0"/>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0"/>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0"/>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0"/>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0"/>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0"/>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0"/>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0"/>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0"/>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0"/>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0"/>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0"/>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0"/>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0"/>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0"/>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0"/>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0"/>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0"/>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0"/>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0"/>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0"/>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0"/>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0"/>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0"/>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0"/>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0"/>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0"/>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0"/>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0"/>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0"/>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0"/>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0"/>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0"/>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0"/>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0"/>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0"/>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0"/>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0"/>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0"/>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0"/>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0"/>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0"/>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70"/>
          <p:cNvGrpSpPr/>
          <p:nvPr/>
        </p:nvGrpSpPr>
        <p:grpSpPr>
          <a:xfrm>
            <a:off x="3597785" y="3065882"/>
            <a:ext cx="2241344" cy="1330656"/>
            <a:chOff x="3597785" y="3065882"/>
            <a:chExt cx="2241344" cy="1330656"/>
          </a:xfrm>
        </p:grpSpPr>
        <p:grpSp>
          <p:nvGrpSpPr>
            <p:cNvPr id="11018" name="Google Shape;11018;p70"/>
            <p:cNvGrpSpPr/>
            <p:nvPr/>
          </p:nvGrpSpPr>
          <p:grpSpPr>
            <a:xfrm>
              <a:off x="5296908" y="3937355"/>
              <a:ext cx="143198" cy="32380"/>
              <a:chOff x="5296908" y="3937355"/>
              <a:chExt cx="143198" cy="32380"/>
            </a:xfrm>
          </p:grpSpPr>
          <p:sp>
            <p:nvSpPr>
              <p:cNvPr id="11019" name="Google Shape;11019;p70"/>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0" name="Google Shape;11020;p70"/>
              <p:cNvGrpSpPr/>
              <p:nvPr/>
            </p:nvGrpSpPr>
            <p:grpSpPr>
              <a:xfrm>
                <a:off x="5402331" y="3937355"/>
                <a:ext cx="37776" cy="32380"/>
                <a:chOff x="5402331" y="3937355"/>
                <a:chExt cx="37776" cy="32380"/>
              </a:xfrm>
            </p:grpSpPr>
            <p:sp>
              <p:nvSpPr>
                <p:cNvPr id="11021" name="Google Shape;11021;p7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70"/>
              <p:cNvGrpSpPr/>
              <p:nvPr/>
            </p:nvGrpSpPr>
            <p:grpSpPr>
              <a:xfrm>
                <a:off x="5296908" y="3937355"/>
                <a:ext cx="37783" cy="32380"/>
                <a:chOff x="5296908" y="3937355"/>
                <a:chExt cx="37783" cy="32380"/>
              </a:xfrm>
            </p:grpSpPr>
            <p:sp>
              <p:nvSpPr>
                <p:cNvPr id="11024" name="Google Shape;11024;p7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26" name="Google Shape;11026;p70"/>
            <p:cNvGrpSpPr/>
            <p:nvPr/>
          </p:nvGrpSpPr>
          <p:grpSpPr>
            <a:xfrm>
              <a:off x="4724163" y="3119631"/>
              <a:ext cx="120838" cy="84218"/>
              <a:chOff x="4724163" y="3119631"/>
              <a:chExt cx="120838" cy="84218"/>
            </a:xfrm>
          </p:grpSpPr>
          <p:grpSp>
            <p:nvGrpSpPr>
              <p:cNvPr id="11027" name="Google Shape;11027;p70"/>
              <p:cNvGrpSpPr/>
              <p:nvPr/>
            </p:nvGrpSpPr>
            <p:grpSpPr>
              <a:xfrm>
                <a:off x="4746712" y="3132773"/>
                <a:ext cx="86869" cy="56424"/>
                <a:chOff x="4746712" y="3132773"/>
                <a:chExt cx="86869" cy="56424"/>
              </a:xfrm>
            </p:grpSpPr>
            <p:sp>
              <p:nvSpPr>
                <p:cNvPr id="11028" name="Google Shape;11028;p7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0"/>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70"/>
              <p:cNvGrpSpPr/>
              <p:nvPr/>
            </p:nvGrpSpPr>
            <p:grpSpPr>
              <a:xfrm>
                <a:off x="4773634" y="3143336"/>
                <a:ext cx="37776" cy="32451"/>
                <a:chOff x="4773634" y="3143336"/>
                <a:chExt cx="37776" cy="32451"/>
              </a:xfrm>
            </p:grpSpPr>
            <p:sp>
              <p:nvSpPr>
                <p:cNvPr id="11031" name="Google Shape;11031;p7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70"/>
              <p:cNvGrpSpPr/>
              <p:nvPr/>
            </p:nvGrpSpPr>
            <p:grpSpPr>
              <a:xfrm>
                <a:off x="4724163" y="3131248"/>
                <a:ext cx="37776" cy="32459"/>
                <a:chOff x="4724163" y="3131248"/>
                <a:chExt cx="37776" cy="32459"/>
              </a:xfrm>
            </p:grpSpPr>
            <p:sp>
              <p:nvSpPr>
                <p:cNvPr id="11034" name="Google Shape;11034;p7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70"/>
              <p:cNvGrpSpPr/>
              <p:nvPr/>
            </p:nvGrpSpPr>
            <p:grpSpPr>
              <a:xfrm>
                <a:off x="4755081" y="3176054"/>
                <a:ext cx="32357" cy="27795"/>
                <a:chOff x="4755081" y="3176054"/>
                <a:chExt cx="32357" cy="27795"/>
              </a:xfrm>
            </p:grpSpPr>
            <p:sp>
              <p:nvSpPr>
                <p:cNvPr id="11037" name="Google Shape;11037;p7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70"/>
              <p:cNvGrpSpPr/>
              <p:nvPr/>
            </p:nvGrpSpPr>
            <p:grpSpPr>
              <a:xfrm>
                <a:off x="4812550" y="3119631"/>
                <a:ext cx="32451" cy="27803"/>
                <a:chOff x="4812550" y="3119631"/>
                <a:chExt cx="32451" cy="27803"/>
              </a:xfrm>
            </p:grpSpPr>
            <p:sp>
              <p:nvSpPr>
                <p:cNvPr id="11040" name="Google Shape;11040;p7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42" name="Google Shape;11042;p70"/>
            <p:cNvGrpSpPr/>
            <p:nvPr/>
          </p:nvGrpSpPr>
          <p:grpSpPr>
            <a:xfrm>
              <a:off x="5382826" y="4027197"/>
              <a:ext cx="268967" cy="250422"/>
              <a:chOff x="5382826" y="4027197"/>
              <a:chExt cx="268967" cy="250422"/>
            </a:xfrm>
          </p:grpSpPr>
          <p:grpSp>
            <p:nvGrpSpPr>
              <p:cNvPr id="11043" name="Google Shape;11043;p70"/>
              <p:cNvGrpSpPr/>
              <p:nvPr/>
            </p:nvGrpSpPr>
            <p:grpSpPr>
              <a:xfrm>
                <a:off x="5405280" y="4042510"/>
                <a:ext cx="237570" cy="218647"/>
                <a:chOff x="5405280" y="4042510"/>
                <a:chExt cx="237570" cy="218647"/>
              </a:xfrm>
            </p:grpSpPr>
            <p:sp>
              <p:nvSpPr>
                <p:cNvPr id="11044" name="Google Shape;11044;p7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0"/>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0"/>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0"/>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0"/>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70"/>
              <p:cNvGrpSpPr/>
              <p:nvPr/>
            </p:nvGrpSpPr>
            <p:grpSpPr>
              <a:xfrm>
                <a:off x="5382826" y="4125549"/>
                <a:ext cx="37776" cy="32380"/>
                <a:chOff x="5382826" y="4125549"/>
                <a:chExt cx="37776" cy="32380"/>
              </a:xfrm>
            </p:grpSpPr>
            <p:sp>
              <p:nvSpPr>
                <p:cNvPr id="11051" name="Google Shape;11051;p7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70"/>
              <p:cNvGrpSpPr/>
              <p:nvPr/>
            </p:nvGrpSpPr>
            <p:grpSpPr>
              <a:xfrm>
                <a:off x="5475680" y="4195587"/>
                <a:ext cx="37783" cy="32364"/>
                <a:chOff x="5475680" y="4195587"/>
                <a:chExt cx="37783" cy="32364"/>
              </a:xfrm>
            </p:grpSpPr>
            <p:sp>
              <p:nvSpPr>
                <p:cNvPr id="11054" name="Google Shape;11054;p7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70"/>
              <p:cNvGrpSpPr/>
              <p:nvPr/>
            </p:nvGrpSpPr>
            <p:grpSpPr>
              <a:xfrm>
                <a:off x="5532575" y="4027197"/>
                <a:ext cx="33308" cy="32262"/>
                <a:chOff x="5532575" y="4027197"/>
                <a:chExt cx="33308" cy="32262"/>
              </a:xfrm>
            </p:grpSpPr>
            <p:sp>
              <p:nvSpPr>
                <p:cNvPr id="11057" name="Google Shape;11057;p7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70"/>
              <p:cNvGrpSpPr/>
              <p:nvPr/>
            </p:nvGrpSpPr>
            <p:grpSpPr>
              <a:xfrm>
                <a:off x="5590706" y="4245348"/>
                <a:ext cx="33497" cy="32270"/>
                <a:chOff x="5590706" y="4245348"/>
                <a:chExt cx="33497" cy="32270"/>
              </a:xfrm>
            </p:grpSpPr>
            <p:sp>
              <p:nvSpPr>
                <p:cNvPr id="11060" name="Google Shape;11060;p7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70"/>
              <p:cNvGrpSpPr/>
              <p:nvPr/>
            </p:nvGrpSpPr>
            <p:grpSpPr>
              <a:xfrm>
                <a:off x="5618681" y="4109677"/>
                <a:ext cx="33112" cy="32357"/>
                <a:chOff x="5618681" y="4109677"/>
                <a:chExt cx="33112" cy="32357"/>
              </a:xfrm>
            </p:grpSpPr>
            <p:sp>
              <p:nvSpPr>
                <p:cNvPr id="11063" name="Google Shape;11063;p7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70"/>
              <p:cNvGrpSpPr/>
              <p:nvPr/>
            </p:nvGrpSpPr>
            <p:grpSpPr>
              <a:xfrm>
                <a:off x="5479298" y="4128262"/>
                <a:ext cx="31405" cy="26906"/>
                <a:chOff x="5479298" y="4128262"/>
                <a:chExt cx="31405" cy="26906"/>
              </a:xfrm>
            </p:grpSpPr>
            <p:sp>
              <p:nvSpPr>
                <p:cNvPr id="11066" name="Google Shape;11066;p7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70"/>
              <p:cNvGrpSpPr/>
              <p:nvPr/>
            </p:nvGrpSpPr>
            <p:grpSpPr>
              <a:xfrm>
                <a:off x="5582903" y="4180116"/>
                <a:ext cx="31499" cy="26898"/>
                <a:chOff x="5582903" y="4180116"/>
                <a:chExt cx="31499" cy="26898"/>
              </a:xfrm>
            </p:grpSpPr>
            <p:sp>
              <p:nvSpPr>
                <p:cNvPr id="11069" name="Google Shape;11069;p7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71" name="Google Shape;11071;p70"/>
            <p:cNvGrpSpPr/>
            <p:nvPr/>
          </p:nvGrpSpPr>
          <p:grpSpPr>
            <a:xfrm>
              <a:off x="3977681" y="3230323"/>
              <a:ext cx="94584" cy="84085"/>
              <a:chOff x="3977681" y="3230323"/>
              <a:chExt cx="94584" cy="84085"/>
            </a:xfrm>
          </p:grpSpPr>
          <p:grpSp>
            <p:nvGrpSpPr>
              <p:cNvPr id="11072" name="Google Shape;11072;p70"/>
              <p:cNvGrpSpPr/>
              <p:nvPr/>
            </p:nvGrpSpPr>
            <p:grpSpPr>
              <a:xfrm>
                <a:off x="4000135" y="3243041"/>
                <a:ext cx="59570" cy="57186"/>
                <a:chOff x="4000135" y="3243041"/>
                <a:chExt cx="59570" cy="57186"/>
              </a:xfrm>
            </p:grpSpPr>
            <p:sp>
              <p:nvSpPr>
                <p:cNvPr id="11073" name="Google Shape;11073;p7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0"/>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0"/>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70"/>
              <p:cNvGrpSpPr/>
              <p:nvPr/>
            </p:nvGrpSpPr>
            <p:grpSpPr>
              <a:xfrm>
                <a:off x="3977681" y="3245872"/>
                <a:ext cx="37783" cy="32380"/>
                <a:chOff x="3977681" y="3245872"/>
                <a:chExt cx="37783" cy="32380"/>
              </a:xfrm>
            </p:grpSpPr>
            <p:sp>
              <p:nvSpPr>
                <p:cNvPr id="11077" name="Google Shape;11077;p7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70"/>
              <p:cNvGrpSpPr/>
              <p:nvPr/>
            </p:nvGrpSpPr>
            <p:grpSpPr>
              <a:xfrm>
                <a:off x="4040860" y="3262672"/>
                <a:ext cx="31405" cy="27001"/>
                <a:chOff x="4040860" y="3262672"/>
                <a:chExt cx="31405" cy="27001"/>
              </a:xfrm>
            </p:grpSpPr>
            <p:sp>
              <p:nvSpPr>
                <p:cNvPr id="11080" name="Google Shape;11080;p7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0"/>
              <p:cNvGrpSpPr/>
              <p:nvPr/>
            </p:nvGrpSpPr>
            <p:grpSpPr>
              <a:xfrm>
                <a:off x="4021072" y="3230323"/>
                <a:ext cx="31397" cy="26906"/>
                <a:chOff x="4021072" y="3230323"/>
                <a:chExt cx="31397" cy="26906"/>
              </a:xfrm>
            </p:grpSpPr>
            <p:sp>
              <p:nvSpPr>
                <p:cNvPr id="11083" name="Google Shape;11083;p7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70"/>
              <p:cNvGrpSpPr/>
              <p:nvPr/>
            </p:nvGrpSpPr>
            <p:grpSpPr>
              <a:xfrm>
                <a:off x="4001472" y="3287462"/>
                <a:ext cx="31499" cy="26945"/>
                <a:chOff x="4001472" y="3287462"/>
                <a:chExt cx="31499" cy="26945"/>
              </a:xfrm>
            </p:grpSpPr>
            <p:sp>
              <p:nvSpPr>
                <p:cNvPr id="11086" name="Google Shape;11086;p7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88" name="Google Shape;11088;p70"/>
            <p:cNvGrpSpPr/>
            <p:nvPr/>
          </p:nvGrpSpPr>
          <p:grpSpPr>
            <a:xfrm>
              <a:off x="4084715" y="3258865"/>
              <a:ext cx="184961" cy="137268"/>
              <a:chOff x="4084715" y="3258865"/>
              <a:chExt cx="184961" cy="137268"/>
            </a:xfrm>
          </p:grpSpPr>
          <p:grpSp>
            <p:nvGrpSpPr>
              <p:cNvPr id="11089" name="Google Shape;11089;p70"/>
              <p:cNvGrpSpPr/>
              <p:nvPr/>
            </p:nvGrpSpPr>
            <p:grpSpPr>
              <a:xfrm>
                <a:off x="4107453" y="3271583"/>
                <a:ext cx="153470" cy="110275"/>
                <a:chOff x="4107453" y="3271583"/>
                <a:chExt cx="153470" cy="110275"/>
              </a:xfrm>
            </p:grpSpPr>
            <p:sp>
              <p:nvSpPr>
                <p:cNvPr id="11090" name="Google Shape;11090;p7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0"/>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0"/>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0"/>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0"/>
              <p:cNvGrpSpPr/>
              <p:nvPr/>
            </p:nvGrpSpPr>
            <p:grpSpPr>
              <a:xfrm>
                <a:off x="4136947" y="3258865"/>
                <a:ext cx="31499" cy="27001"/>
                <a:chOff x="4136947" y="3258865"/>
                <a:chExt cx="31499" cy="27001"/>
              </a:xfrm>
            </p:grpSpPr>
            <p:sp>
              <p:nvSpPr>
                <p:cNvPr id="11095" name="Google Shape;11095;p7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70"/>
              <p:cNvGrpSpPr/>
              <p:nvPr/>
            </p:nvGrpSpPr>
            <p:grpSpPr>
              <a:xfrm>
                <a:off x="4084715" y="3266478"/>
                <a:ext cx="31468" cy="26898"/>
                <a:chOff x="4084715" y="3266478"/>
                <a:chExt cx="31468" cy="26898"/>
              </a:xfrm>
            </p:grpSpPr>
            <p:sp>
              <p:nvSpPr>
                <p:cNvPr id="11098" name="Google Shape;11098;p7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70"/>
              <p:cNvGrpSpPr/>
              <p:nvPr/>
            </p:nvGrpSpPr>
            <p:grpSpPr>
              <a:xfrm>
                <a:off x="4159213" y="3279849"/>
                <a:ext cx="31405" cy="26945"/>
                <a:chOff x="4159213" y="3279849"/>
                <a:chExt cx="31405" cy="26945"/>
              </a:xfrm>
            </p:grpSpPr>
            <p:sp>
              <p:nvSpPr>
                <p:cNvPr id="11101" name="Google Shape;11101;p7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0"/>
              <p:cNvGrpSpPr/>
              <p:nvPr/>
            </p:nvGrpSpPr>
            <p:grpSpPr>
              <a:xfrm>
                <a:off x="4201550" y="3266502"/>
                <a:ext cx="31405" cy="26883"/>
                <a:chOff x="4201550" y="3266502"/>
                <a:chExt cx="31405" cy="26883"/>
              </a:xfrm>
            </p:grpSpPr>
            <p:sp>
              <p:nvSpPr>
                <p:cNvPr id="11104" name="Google Shape;11104;p7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70"/>
              <p:cNvGrpSpPr/>
              <p:nvPr/>
            </p:nvGrpSpPr>
            <p:grpSpPr>
              <a:xfrm>
                <a:off x="4201550" y="3338278"/>
                <a:ext cx="31405" cy="26930"/>
                <a:chOff x="4201550" y="3338278"/>
                <a:chExt cx="31405" cy="26930"/>
              </a:xfrm>
            </p:grpSpPr>
            <p:sp>
              <p:nvSpPr>
                <p:cNvPr id="11107" name="Google Shape;11107;p7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70"/>
              <p:cNvGrpSpPr/>
              <p:nvPr/>
            </p:nvGrpSpPr>
            <p:grpSpPr>
              <a:xfrm>
                <a:off x="4238272" y="3369132"/>
                <a:ext cx="31405" cy="27001"/>
                <a:chOff x="4238272" y="3369132"/>
                <a:chExt cx="31405" cy="27001"/>
              </a:xfrm>
            </p:grpSpPr>
            <p:sp>
              <p:nvSpPr>
                <p:cNvPr id="11110" name="Google Shape;11110;p7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12" name="Google Shape;11112;p70"/>
            <p:cNvGrpSpPr/>
            <p:nvPr/>
          </p:nvGrpSpPr>
          <p:grpSpPr>
            <a:xfrm>
              <a:off x="4068639" y="3200169"/>
              <a:ext cx="77643" cy="37272"/>
              <a:chOff x="4068639" y="3200169"/>
              <a:chExt cx="77643" cy="37272"/>
            </a:xfrm>
          </p:grpSpPr>
          <p:sp>
            <p:nvSpPr>
              <p:cNvPr id="11113" name="Google Shape;11113;p70"/>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4" name="Google Shape;11114;p70"/>
              <p:cNvGrpSpPr/>
              <p:nvPr/>
            </p:nvGrpSpPr>
            <p:grpSpPr>
              <a:xfrm>
                <a:off x="4114878" y="3200169"/>
                <a:ext cx="31405" cy="26993"/>
                <a:chOff x="4114878" y="3200169"/>
                <a:chExt cx="31405" cy="26993"/>
              </a:xfrm>
            </p:grpSpPr>
            <p:sp>
              <p:nvSpPr>
                <p:cNvPr id="11115" name="Google Shape;11115;p7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70"/>
              <p:cNvGrpSpPr/>
              <p:nvPr/>
            </p:nvGrpSpPr>
            <p:grpSpPr>
              <a:xfrm>
                <a:off x="4068639" y="3210535"/>
                <a:ext cx="31499" cy="26906"/>
                <a:chOff x="4068639" y="3210535"/>
                <a:chExt cx="31499" cy="26906"/>
              </a:xfrm>
            </p:grpSpPr>
            <p:sp>
              <p:nvSpPr>
                <p:cNvPr id="11118" name="Google Shape;11118;p7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20" name="Google Shape;11120;p70"/>
            <p:cNvGrpSpPr/>
            <p:nvPr/>
          </p:nvGrpSpPr>
          <p:grpSpPr>
            <a:xfrm>
              <a:off x="3869702" y="3066935"/>
              <a:ext cx="382664" cy="190294"/>
              <a:chOff x="3869702" y="3066935"/>
              <a:chExt cx="382664" cy="190294"/>
            </a:xfrm>
          </p:grpSpPr>
          <p:grpSp>
            <p:nvGrpSpPr>
              <p:cNvPr id="11121" name="Google Shape;11121;p70"/>
              <p:cNvGrpSpPr/>
              <p:nvPr/>
            </p:nvGrpSpPr>
            <p:grpSpPr>
              <a:xfrm>
                <a:off x="3888633" y="3082351"/>
                <a:ext cx="351172" cy="160698"/>
                <a:chOff x="3888633" y="3082351"/>
                <a:chExt cx="351172" cy="160698"/>
              </a:xfrm>
            </p:grpSpPr>
            <p:sp>
              <p:nvSpPr>
                <p:cNvPr id="11122" name="Google Shape;11122;p7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0"/>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0"/>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0"/>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0"/>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70"/>
              <p:cNvGrpSpPr/>
              <p:nvPr/>
            </p:nvGrpSpPr>
            <p:grpSpPr>
              <a:xfrm>
                <a:off x="4143703" y="3066935"/>
                <a:ext cx="37783" cy="32357"/>
                <a:chOff x="4143703" y="3066935"/>
                <a:chExt cx="37783" cy="32357"/>
              </a:xfrm>
            </p:grpSpPr>
            <p:sp>
              <p:nvSpPr>
                <p:cNvPr id="11129" name="Google Shape;11129;p7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1" name="Google Shape;11131;p70"/>
              <p:cNvGrpSpPr/>
              <p:nvPr/>
            </p:nvGrpSpPr>
            <p:grpSpPr>
              <a:xfrm>
                <a:off x="4044565" y="3103563"/>
                <a:ext cx="37783" cy="32451"/>
                <a:chOff x="4044565" y="3103563"/>
                <a:chExt cx="37783" cy="32451"/>
              </a:xfrm>
            </p:grpSpPr>
            <p:sp>
              <p:nvSpPr>
                <p:cNvPr id="11132" name="Google Shape;11132;p7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70"/>
              <p:cNvGrpSpPr/>
              <p:nvPr/>
            </p:nvGrpSpPr>
            <p:grpSpPr>
              <a:xfrm>
                <a:off x="4017454" y="3188237"/>
                <a:ext cx="37776" cy="32357"/>
                <a:chOff x="4017454" y="3188237"/>
                <a:chExt cx="37776" cy="32357"/>
              </a:xfrm>
            </p:grpSpPr>
            <p:sp>
              <p:nvSpPr>
                <p:cNvPr id="11135" name="Google Shape;11135;p7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70"/>
              <p:cNvGrpSpPr/>
              <p:nvPr/>
            </p:nvGrpSpPr>
            <p:grpSpPr>
              <a:xfrm>
                <a:off x="3921548" y="3157509"/>
                <a:ext cx="37783" cy="32357"/>
                <a:chOff x="3921548" y="3157509"/>
                <a:chExt cx="37783" cy="32357"/>
              </a:xfrm>
            </p:grpSpPr>
            <p:sp>
              <p:nvSpPr>
                <p:cNvPr id="11138" name="Google Shape;11138;p7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70"/>
              <p:cNvGrpSpPr/>
              <p:nvPr/>
            </p:nvGrpSpPr>
            <p:grpSpPr>
              <a:xfrm>
                <a:off x="3939056" y="3211620"/>
                <a:ext cx="37783" cy="32380"/>
                <a:chOff x="3939056" y="3211620"/>
                <a:chExt cx="37783" cy="32380"/>
              </a:xfrm>
            </p:grpSpPr>
            <p:sp>
              <p:nvSpPr>
                <p:cNvPr id="11141" name="Google Shape;11141;p7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70"/>
              <p:cNvGrpSpPr/>
              <p:nvPr/>
            </p:nvGrpSpPr>
            <p:grpSpPr>
              <a:xfrm>
                <a:off x="4176240" y="3136965"/>
                <a:ext cx="31405" cy="26930"/>
                <a:chOff x="4176240" y="3136965"/>
                <a:chExt cx="31405" cy="26930"/>
              </a:xfrm>
            </p:grpSpPr>
            <p:sp>
              <p:nvSpPr>
                <p:cNvPr id="11144" name="Google Shape;11144;p7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70"/>
              <p:cNvGrpSpPr/>
              <p:nvPr/>
            </p:nvGrpSpPr>
            <p:grpSpPr>
              <a:xfrm>
                <a:off x="4133148" y="3152593"/>
                <a:ext cx="31499" cy="27001"/>
                <a:chOff x="4133148" y="3152593"/>
                <a:chExt cx="31499" cy="27001"/>
              </a:xfrm>
            </p:grpSpPr>
            <p:sp>
              <p:nvSpPr>
                <p:cNvPr id="11147" name="Google Shape;11147;p7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0"/>
              <p:cNvGrpSpPr/>
              <p:nvPr/>
            </p:nvGrpSpPr>
            <p:grpSpPr>
              <a:xfrm>
                <a:off x="4220866" y="3073534"/>
                <a:ext cx="31499" cy="26898"/>
                <a:chOff x="4220866" y="3073534"/>
                <a:chExt cx="31499" cy="26898"/>
              </a:xfrm>
            </p:grpSpPr>
            <p:sp>
              <p:nvSpPr>
                <p:cNvPr id="11150" name="Google Shape;11150;p7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70"/>
              <p:cNvGrpSpPr/>
              <p:nvPr/>
            </p:nvGrpSpPr>
            <p:grpSpPr>
              <a:xfrm>
                <a:off x="3869702" y="3230323"/>
                <a:ext cx="31499" cy="26906"/>
                <a:chOff x="3869702" y="3230323"/>
                <a:chExt cx="31499" cy="26906"/>
              </a:xfrm>
            </p:grpSpPr>
            <p:sp>
              <p:nvSpPr>
                <p:cNvPr id="11153" name="Google Shape;11153;p7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55" name="Google Shape;11155;p70"/>
            <p:cNvGrpSpPr/>
            <p:nvPr/>
          </p:nvGrpSpPr>
          <p:grpSpPr>
            <a:xfrm>
              <a:off x="4271383" y="3065882"/>
              <a:ext cx="304556" cy="341663"/>
              <a:chOff x="4271383" y="3065882"/>
              <a:chExt cx="304556" cy="341663"/>
            </a:xfrm>
          </p:grpSpPr>
          <p:grpSp>
            <p:nvGrpSpPr>
              <p:cNvPr id="11156" name="Google Shape;11156;p70"/>
              <p:cNvGrpSpPr/>
              <p:nvPr/>
            </p:nvGrpSpPr>
            <p:grpSpPr>
              <a:xfrm>
                <a:off x="4293838" y="3078639"/>
                <a:ext cx="269353" cy="311973"/>
                <a:chOff x="4293838" y="3078639"/>
                <a:chExt cx="269353" cy="311973"/>
              </a:xfrm>
            </p:grpSpPr>
            <p:sp>
              <p:nvSpPr>
                <p:cNvPr id="11157" name="Google Shape;11157;p7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0"/>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0"/>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0"/>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0"/>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0"/>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0"/>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0"/>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0"/>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0"/>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0"/>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0"/>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0"/>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0"/>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0"/>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0"/>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0"/>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70"/>
              <p:cNvGrpSpPr/>
              <p:nvPr/>
            </p:nvGrpSpPr>
            <p:grpSpPr>
              <a:xfrm>
                <a:off x="4538164" y="3342061"/>
                <a:ext cx="37776" cy="32380"/>
                <a:chOff x="4538164" y="3342061"/>
                <a:chExt cx="37776" cy="32380"/>
              </a:xfrm>
            </p:grpSpPr>
            <p:sp>
              <p:nvSpPr>
                <p:cNvPr id="11175" name="Google Shape;11175;p7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70"/>
              <p:cNvGrpSpPr/>
              <p:nvPr/>
            </p:nvGrpSpPr>
            <p:grpSpPr>
              <a:xfrm>
                <a:off x="4271383" y="3194742"/>
                <a:ext cx="37783" cy="32420"/>
                <a:chOff x="4271383" y="3194742"/>
                <a:chExt cx="37783" cy="32420"/>
              </a:xfrm>
            </p:grpSpPr>
            <p:sp>
              <p:nvSpPr>
                <p:cNvPr id="11178" name="Google Shape;11178;p7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70"/>
              <p:cNvGrpSpPr/>
              <p:nvPr/>
            </p:nvGrpSpPr>
            <p:grpSpPr>
              <a:xfrm>
                <a:off x="4284416" y="3084058"/>
                <a:ext cx="37783" cy="32357"/>
                <a:chOff x="4284416" y="3084058"/>
                <a:chExt cx="37783" cy="32357"/>
              </a:xfrm>
            </p:grpSpPr>
            <p:sp>
              <p:nvSpPr>
                <p:cNvPr id="11181" name="Google Shape;11181;p7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70"/>
              <p:cNvGrpSpPr/>
              <p:nvPr/>
            </p:nvGrpSpPr>
            <p:grpSpPr>
              <a:xfrm>
                <a:off x="4478697" y="3297561"/>
                <a:ext cx="37776" cy="32451"/>
                <a:chOff x="4478697" y="3297561"/>
                <a:chExt cx="37776" cy="32451"/>
              </a:xfrm>
            </p:grpSpPr>
            <p:sp>
              <p:nvSpPr>
                <p:cNvPr id="11184" name="Google Shape;11184;p7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0"/>
              <p:cNvGrpSpPr/>
              <p:nvPr/>
            </p:nvGrpSpPr>
            <p:grpSpPr>
              <a:xfrm>
                <a:off x="4411813" y="3331711"/>
                <a:ext cx="37776" cy="32451"/>
                <a:chOff x="4411813" y="3331711"/>
                <a:chExt cx="37776" cy="32451"/>
              </a:xfrm>
            </p:grpSpPr>
            <p:sp>
              <p:nvSpPr>
                <p:cNvPr id="11187" name="Google Shape;11187;p7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70"/>
              <p:cNvGrpSpPr/>
              <p:nvPr/>
            </p:nvGrpSpPr>
            <p:grpSpPr>
              <a:xfrm>
                <a:off x="4337984" y="3375188"/>
                <a:ext cx="37776" cy="32357"/>
                <a:chOff x="4337984" y="3375188"/>
                <a:chExt cx="37776" cy="32357"/>
              </a:xfrm>
            </p:grpSpPr>
            <p:sp>
              <p:nvSpPr>
                <p:cNvPr id="11190" name="Google Shape;11190;p7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70"/>
              <p:cNvGrpSpPr/>
              <p:nvPr/>
            </p:nvGrpSpPr>
            <p:grpSpPr>
              <a:xfrm>
                <a:off x="4494867" y="3090530"/>
                <a:ext cx="37878" cy="32451"/>
                <a:chOff x="4494867" y="3090530"/>
                <a:chExt cx="37878" cy="32451"/>
              </a:xfrm>
            </p:grpSpPr>
            <p:sp>
              <p:nvSpPr>
                <p:cNvPr id="11193" name="Google Shape;11193;p7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70"/>
              <p:cNvGrpSpPr/>
              <p:nvPr/>
            </p:nvGrpSpPr>
            <p:grpSpPr>
              <a:xfrm>
                <a:off x="4525124" y="3207774"/>
                <a:ext cx="37783" cy="32420"/>
                <a:chOff x="4525124" y="3207774"/>
                <a:chExt cx="37783" cy="32420"/>
              </a:xfrm>
            </p:grpSpPr>
            <p:sp>
              <p:nvSpPr>
                <p:cNvPr id="11196" name="Google Shape;11196;p7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70"/>
              <p:cNvGrpSpPr/>
              <p:nvPr/>
            </p:nvGrpSpPr>
            <p:grpSpPr>
              <a:xfrm>
                <a:off x="4440544" y="3176479"/>
                <a:ext cx="31499" cy="26898"/>
                <a:chOff x="4440544" y="3176479"/>
                <a:chExt cx="31499" cy="26898"/>
              </a:xfrm>
            </p:grpSpPr>
            <p:sp>
              <p:nvSpPr>
                <p:cNvPr id="11199" name="Google Shape;11199;p7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70"/>
              <p:cNvGrpSpPr/>
              <p:nvPr/>
            </p:nvGrpSpPr>
            <p:grpSpPr>
              <a:xfrm>
                <a:off x="4350545" y="3156400"/>
                <a:ext cx="31405" cy="27001"/>
                <a:chOff x="4350545" y="3156400"/>
                <a:chExt cx="31405" cy="27001"/>
              </a:xfrm>
            </p:grpSpPr>
            <p:sp>
              <p:nvSpPr>
                <p:cNvPr id="11202" name="Google Shape;11202;p7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0"/>
              <p:cNvGrpSpPr/>
              <p:nvPr/>
            </p:nvGrpSpPr>
            <p:grpSpPr>
              <a:xfrm>
                <a:off x="4376703" y="3255058"/>
                <a:ext cx="31405" cy="27001"/>
                <a:chOff x="4376703" y="3255058"/>
                <a:chExt cx="31405" cy="27001"/>
              </a:xfrm>
            </p:grpSpPr>
            <p:sp>
              <p:nvSpPr>
                <p:cNvPr id="11205" name="Google Shape;11205;p7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70"/>
              <p:cNvGrpSpPr/>
              <p:nvPr/>
            </p:nvGrpSpPr>
            <p:grpSpPr>
              <a:xfrm>
                <a:off x="4331322" y="3283656"/>
                <a:ext cx="31405" cy="26945"/>
                <a:chOff x="4331322" y="3283656"/>
                <a:chExt cx="31405" cy="26945"/>
              </a:xfrm>
            </p:grpSpPr>
            <p:sp>
              <p:nvSpPr>
                <p:cNvPr id="11208" name="Google Shape;11208;p7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0"/>
              <p:cNvGrpSpPr/>
              <p:nvPr/>
            </p:nvGrpSpPr>
            <p:grpSpPr>
              <a:xfrm>
                <a:off x="4380510" y="3065882"/>
                <a:ext cx="31405" cy="26938"/>
                <a:chOff x="4380510" y="3065882"/>
                <a:chExt cx="31405" cy="26938"/>
              </a:xfrm>
            </p:grpSpPr>
            <p:sp>
              <p:nvSpPr>
                <p:cNvPr id="11211" name="Google Shape;11211;p7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13" name="Google Shape;11213;p70"/>
            <p:cNvGrpSpPr/>
            <p:nvPr/>
          </p:nvGrpSpPr>
          <p:grpSpPr>
            <a:xfrm>
              <a:off x="4558998" y="3188237"/>
              <a:ext cx="1280131" cy="1052746"/>
              <a:chOff x="4558998" y="3188237"/>
              <a:chExt cx="1280131" cy="1052746"/>
            </a:xfrm>
          </p:grpSpPr>
          <p:sp>
            <p:nvSpPr>
              <p:cNvPr id="11214" name="Google Shape;11214;p70"/>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5" name="Google Shape;11215;p70"/>
              <p:cNvGrpSpPr/>
              <p:nvPr/>
            </p:nvGrpSpPr>
            <p:grpSpPr>
              <a:xfrm>
                <a:off x="4579164" y="3203653"/>
                <a:ext cx="1244833" cy="1020397"/>
                <a:chOff x="4579164" y="3203653"/>
                <a:chExt cx="1244833" cy="1020397"/>
              </a:xfrm>
            </p:grpSpPr>
            <p:sp>
              <p:nvSpPr>
                <p:cNvPr id="11216" name="Google Shape;11216;p70"/>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0"/>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8" name="Google Shape;11218;p70"/>
                <p:cNvGrpSpPr/>
                <p:nvPr/>
              </p:nvGrpSpPr>
              <p:grpSpPr>
                <a:xfrm>
                  <a:off x="4579164" y="3203653"/>
                  <a:ext cx="1244833" cy="1020397"/>
                  <a:chOff x="4579164" y="3203653"/>
                  <a:chExt cx="1244833" cy="1020397"/>
                </a:xfrm>
              </p:grpSpPr>
              <p:sp>
                <p:nvSpPr>
                  <p:cNvPr id="11219" name="Google Shape;11219;p70"/>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0"/>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1" name="Google Shape;11221;p70"/>
                  <p:cNvGrpSpPr/>
                  <p:nvPr/>
                </p:nvGrpSpPr>
                <p:grpSpPr>
                  <a:xfrm>
                    <a:off x="4579164" y="3203653"/>
                    <a:ext cx="1244833" cy="1020397"/>
                    <a:chOff x="4579164" y="3203653"/>
                    <a:chExt cx="1244833" cy="1020397"/>
                  </a:xfrm>
                </p:grpSpPr>
                <p:sp>
                  <p:nvSpPr>
                    <p:cNvPr id="11222" name="Google Shape;11222;p70"/>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0"/>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0"/>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0"/>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0"/>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0"/>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0"/>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0"/>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70"/>
                    <p:cNvGrpSpPr/>
                    <p:nvPr/>
                  </p:nvGrpSpPr>
                  <p:grpSpPr>
                    <a:xfrm>
                      <a:off x="4579164" y="3203653"/>
                      <a:ext cx="1244833" cy="1020397"/>
                      <a:chOff x="4579164" y="3203653"/>
                      <a:chExt cx="1244833" cy="1020397"/>
                    </a:xfrm>
                  </p:grpSpPr>
                  <p:sp>
                    <p:nvSpPr>
                      <p:cNvPr id="11231" name="Google Shape;11231;p70"/>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0"/>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0"/>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0"/>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0"/>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0"/>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0"/>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0"/>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0"/>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0"/>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0"/>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0"/>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0"/>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0"/>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5" name="Google Shape;11245;p70"/>
                      <p:cNvGrpSpPr/>
                      <p:nvPr/>
                    </p:nvGrpSpPr>
                    <p:grpSpPr>
                      <a:xfrm>
                        <a:off x="4579164" y="3203653"/>
                        <a:ext cx="1244833" cy="1020397"/>
                        <a:chOff x="4579164" y="3203653"/>
                        <a:chExt cx="1244833" cy="1020397"/>
                      </a:xfrm>
                    </p:grpSpPr>
                    <p:sp>
                      <p:nvSpPr>
                        <p:cNvPr id="11246" name="Google Shape;11246;p70"/>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0"/>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0"/>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0"/>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0"/>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0"/>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0"/>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0"/>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0"/>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0"/>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0"/>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0"/>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0"/>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0"/>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0"/>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0"/>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0"/>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0"/>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0"/>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0"/>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0"/>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0" name="Google Shape;11270;p70"/>
                        <p:cNvGrpSpPr/>
                        <p:nvPr/>
                      </p:nvGrpSpPr>
                      <p:grpSpPr>
                        <a:xfrm>
                          <a:off x="4579164" y="3203653"/>
                          <a:ext cx="1244833" cy="1020397"/>
                          <a:chOff x="4579164" y="3203653"/>
                          <a:chExt cx="1244833" cy="1020397"/>
                        </a:xfrm>
                      </p:grpSpPr>
                      <p:sp>
                        <p:nvSpPr>
                          <p:cNvPr id="11271" name="Google Shape;11271;p70"/>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2" name="Google Shape;11272;p70"/>
                          <p:cNvGrpSpPr/>
                          <p:nvPr/>
                        </p:nvGrpSpPr>
                        <p:grpSpPr>
                          <a:xfrm>
                            <a:off x="4579164" y="3203653"/>
                            <a:ext cx="1244833" cy="1020397"/>
                            <a:chOff x="4579164" y="3203653"/>
                            <a:chExt cx="1244833" cy="1020397"/>
                          </a:xfrm>
                        </p:grpSpPr>
                        <p:sp>
                          <p:nvSpPr>
                            <p:cNvPr id="11273" name="Google Shape;11273;p70"/>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0"/>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0"/>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0"/>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0"/>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0"/>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0"/>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0" name="Google Shape;11280;p70"/>
                            <p:cNvGrpSpPr/>
                            <p:nvPr/>
                          </p:nvGrpSpPr>
                          <p:grpSpPr>
                            <a:xfrm>
                              <a:off x="4579164" y="3203653"/>
                              <a:ext cx="1244833" cy="1020397"/>
                              <a:chOff x="4579164" y="3203653"/>
                              <a:chExt cx="1244833" cy="1020397"/>
                            </a:xfrm>
                          </p:grpSpPr>
                          <p:sp>
                            <p:nvSpPr>
                              <p:cNvPr id="11281" name="Google Shape;11281;p70"/>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0"/>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0"/>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0"/>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0"/>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0"/>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0"/>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0"/>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0"/>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0"/>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0"/>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0"/>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0"/>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4" name="Google Shape;11294;p70"/>
                              <p:cNvGrpSpPr/>
                              <p:nvPr/>
                            </p:nvGrpSpPr>
                            <p:grpSpPr>
                              <a:xfrm>
                                <a:off x="4579164" y="3203653"/>
                                <a:ext cx="1244833" cy="1020397"/>
                                <a:chOff x="4579164" y="3203653"/>
                                <a:chExt cx="1244833" cy="1020397"/>
                              </a:xfrm>
                            </p:grpSpPr>
                            <p:sp>
                              <p:nvSpPr>
                                <p:cNvPr id="11295" name="Google Shape;11295;p70"/>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0"/>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0"/>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0"/>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0"/>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0"/>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0"/>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2" name="Google Shape;11302;p70"/>
                                <p:cNvGrpSpPr/>
                                <p:nvPr/>
                              </p:nvGrpSpPr>
                              <p:grpSpPr>
                                <a:xfrm>
                                  <a:off x="4579164" y="3203653"/>
                                  <a:ext cx="1244833" cy="1020397"/>
                                  <a:chOff x="4579164" y="3203653"/>
                                  <a:chExt cx="1244833" cy="1020397"/>
                                </a:xfrm>
                              </p:grpSpPr>
                              <p:sp>
                                <p:nvSpPr>
                                  <p:cNvPr id="11303" name="Google Shape;11303;p70"/>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0"/>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0"/>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0"/>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0"/>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8" name="Google Shape;11308;p70"/>
                                  <p:cNvGrpSpPr/>
                                  <p:nvPr/>
                                </p:nvGrpSpPr>
                                <p:grpSpPr>
                                  <a:xfrm>
                                    <a:off x="4579164" y="3203653"/>
                                    <a:ext cx="1244833" cy="1020397"/>
                                    <a:chOff x="4579164" y="3203653"/>
                                    <a:chExt cx="1244833" cy="1020397"/>
                                  </a:xfrm>
                                </p:grpSpPr>
                                <p:sp>
                                  <p:nvSpPr>
                                    <p:cNvPr id="11309" name="Google Shape;11309;p7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0"/>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1313" name="Google Shape;11313;p70"/>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0"/>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0"/>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16" name="Google Shape;11316;p70"/>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1317" name="Google Shape;11317;p70"/>
              <p:cNvGrpSpPr/>
              <p:nvPr/>
            </p:nvGrpSpPr>
            <p:grpSpPr>
              <a:xfrm>
                <a:off x="4595437" y="3598775"/>
                <a:ext cx="37776" cy="32451"/>
                <a:chOff x="4595437" y="3598775"/>
                <a:chExt cx="37776" cy="32451"/>
              </a:xfrm>
            </p:grpSpPr>
            <p:sp>
              <p:nvSpPr>
                <p:cNvPr id="11318" name="Google Shape;11318;p7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70"/>
              <p:cNvGrpSpPr/>
              <p:nvPr/>
            </p:nvGrpSpPr>
            <p:grpSpPr>
              <a:xfrm>
                <a:off x="4641864" y="3524443"/>
                <a:ext cx="37776" cy="32380"/>
                <a:chOff x="4641864" y="3524443"/>
                <a:chExt cx="37776" cy="32380"/>
              </a:xfrm>
            </p:grpSpPr>
            <p:sp>
              <p:nvSpPr>
                <p:cNvPr id="11321" name="Google Shape;11321;p7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70"/>
              <p:cNvGrpSpPr/>
              <p:nvPr/>
            </p:nvGrpSpPr>
            <p:grpSpPr>
              <a:xfrm>
                <a:off x="4648431" y="3893901"/>
                <a:ext cx="37776" cy="32357"/>
                <a:chOff x="4648431" y="3893901"/>
                <a:chExt cx="37776" cy="32357"/>
              </a:xfrm>
            </p:grpSpPr>
            <p:sp>
              <p:nvSpPr>
                <p:cNvPr id="11324" name="Google Shape;11324;p7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70"/>
              <p:cNvGrpSpPr/>
              <p:nvPr/>
            </p:nvGrpSpPr>
            <p:grpSpPr>
              <a:xfrm>
                <a:off x="4567752" y="3722908"/>
                <a:ext cx="37870" cy="32380"/>
                <a:chOff x="4567752" y="3722908"/>
                <a:chExt cx="37870" cy="32380"/>
              </a:xfrm>
            </p:grpSpPr>
            <p:sp>
              <p:nvSpPr>
                <p:cNvPr id="11327" name="Google Shape;11327;p7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70"/>
              <p:cNvGrpSpPr/>
              <p:nvPr/>
            </p:nvGrpSpPr>
            <p:grpSpPr>
              <a:xfrm>
                <a:off x="4617506" y="3652052"/>
                <a:ext cx="37783" cy="32357"/>
                <a:chOff x="4617506" y="3652052"/>
                <a:chExt cx="37783" cy="32357"/>
              </a:xfrm>
            </p:grpSpPr>
            <p:sp>
              <p:nvSpPr>
                <p:cNvPr id="11330" name="Google Shape;11330;p7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70"/>
              <p:cNvGrpSpPr/>
              <p:nvPr/>
            </p:nvGrpSpPr>
            <p:grpSpPr>
              <a:xfrm>
                <a:off x="4739005" y="3554149"/>
                <a:ext cx="37870" cy="32357"/>
                <a:chOff x="4739005" y="3554149"/>
                <a:chExt cx="37870" cy="32357"/>
              </a:xfrm>
            </p:grpSpPr>
            <p:sp>
              <p:nvSpPr>
                <p:cNvPr id="11333" name="Google Shape;11333;p7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0"/>
              <p:cNvGrpSpPr/>
              <p:nvPr/>
            </p:nvGrpSpPr>
            <p:grpSpPr>
              <a:xfrm>
                <a:off x="4806557" y="3630258"/>
                <a:ext cx="37776" cy="32364"/>
                <a:chOff x="4806557" y="3630258"/>
                <a:chExt cx="37776" cy="32364"/>
              </a:xfrm>
            </p:grpSpPr>
            <p:sp>
              <p:nvSpPr>
                <p:cNvPr id="11336" name="Google Shape;11336;p7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0"/>
              <p:cNvGrpSpPr/>
              <p:nvPr/>
            </p:nvGrpSpPr>
            <p:grpSpPr>
              <a:xfrm>
                <a:off x="4737007" y="4004357"/>
                <a:ext cx="37870" cy="32357"/>
                <a:chOff x="4737007" y="4004357"/>
                <a:chExt cx="37870" cy="32357"/>
              </a:xfrm>
            </p:grpSpPr>
            <p:sp>
              <p:nvSpPr>
                <p:cNvPr id="11339" name="Google Shape;11339;p7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70"/>
              <p:cNvGrpSpPr/>
              <p:nvPr/>
            </p:nvGrpSpPr>
            <p:grpSpPr>
              <a:xfrm>
                <a:off x="4773634" y="4208627"/>
                <a:ext cx="37776" cy="32357"/>
                <a:chOff x="4773634" y="4208627"/>
                <a:chExt cx="37776" cy="32357"/>
              </a:xfrm>
            </p:grpSpPr>
            <p:sp>
              <p:nvSpPr>
                <p:cNvPr id="11342" name="Google Shape;11342;p7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70"/>
              <p:cNvGrpSpPr/>
              <p:nvPr/>
            </p:nvGrpSpPr>
            <p:grpSpPr>
              <a:xfrm>
                <a:off x="4888282" y="4074764"/>
                <a:ext cx="37776" cy="32451"/>
                <a:chOff x="4888282" y="4074764"/>
                <a:chExt cx="37776" cy="32451"/>
              </a:xfrm>
            </p:grpSpPr>
            <p:sp>
              <p:nvSpPr>
                <p:cNvPr id="11345" name="Google Shape;11345;p7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70"/>
              <p:cNvGrpSpPr/>
              <p:nvPr/>
            </p:nvGrpSpPr>
            <p:grpSpPr>
              <a:xfrm>
                <a:off x="4901315" y="3804271"/>
                <a:ext cx="37776" cy="32364"/>
                <a:chOff x="4901315" y="3804271"/>
                <a:chExt cx="37776" cy="32364"/>
              </a:xfrm>
            </p:grpSpPr>
            <p:sp>
              <p:nvSpPr>
                <p:cNvPr id="11348" name="Google Shape;11348;p7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70"/>
              <p:cNvGrpSpPr/>
              <p:nvPr/>
            </p:nvGrpSpPr>
            <p:grpSpPr>
              <a:xfrm>
                <a:off x="4866394" y="3715035"/>
                <a:ext cx="37846" cy="32357"/>
                <a:chOff x="4866394" y="3715035"/>
                <a:chExt cx="37846" cy="32357"/>
              </a:xfrm>
            </p:grpSpPr>
            <p:sp>
              <p:nvSpPr>
                <p:cNvPr id="11351" name="Google Shape;11351;p7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0"/>
              <p:cNvGrpSpPr/>
              <p:nvPr/>
            </p:nvGrpSpPr>
            <p:grpSpPr>
              <a:xfrm>
                <a:off x="4979233" y="3839798"/>
                <a:ext cx="37878" cy="32420"/>
                <a:chOff x="4979233" y="3839798"/>
                <a:chExt cx="37878" cy="32420"/>
              </a:xfrm>
            </p:grpSpPr>
            <p:sp>
              <p:nvSpPr>
                <p:cNvPr id="11354" name="Google Shape;11354;p7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70"/>
              <p:cNvGrpSpPr/>
              <p:nvPr/>
            </p:nvGrpSpPr>
            <p:grpSpPr>
              <a:xfrm>
                <a:off x="4790662" y="3679147"/>
                <a:ext cx="37783" cy="32380"/>
                <a:chOff x="4790662" y="3679147"/>
                <a:chExt cx="37783" cy="32380"/>
              </a:xfrm>
            </p:grpSpPr>
            <p:sp>
              <p:nvSpPr>
                <p:cNvPr id="11357" name="Google Shape;11357;p7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9" name="Google Shape;11359;p70"/>
              <p:cNvGrpSpPr/>
              <p:nvPr/>
            </p:nvGrpSpPr>
            <p:grpSpPr>
              <a:xfrm>
                <a:off x="4857263" y="3557861"/>
                <a:ext cx="37776" cy="32357"/>
                <a:chOff x="4857263" y="3557861"/>
                <a:chExt cx="37776" cy="32357"/>
              </a:xfrm>
            </p:grpSpPr>
            <p:sp>
              <p:nvSpPr>
                <p:cNvPr id="11360" name="Google Shape;11360;p7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70"/>
              <p:cNvGrpSpPr/>
              <p:nvPr/>
            </p:nvGrpSpPr>
            <p:grpSpPr>
              <a:xfrm>
                <a:off x="4883902" y="3648033"/>
                <a:ext cx="37783" cy="32380"/>
                <a:chOff x="4883902" y="3648033"/>
                <a:chExt cx="37783" cy="32380"/>
              </a:xfrm>
            </p:grpSpPr>
            <p:sp>
              <p:nvSpPr>
                <p:cNvPr id="11363" name="Google Shape;11363;p7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0"/>
              <p:cNvGrpSpPr/>
              <p:nvPr/>
            </p:nvGrpSpPr>
            <p:grpSpPr>
              <a:xfrm>
                <a:off x="4907780" y="3347220"/>
                <a:ext cx="37878" cy="32357"/>
                <a:chOff x="4907780" y="3347220"/>
                <a:chExt cx="37878" cy="32357"/>
              </a:xfrm>
            </p:grpSpPr>
            <p:sp>
              <p:nvSpPr>
                <p:cNvPr id="11366" name="Google Shape;11366;p7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70"/>
              <p:cNvGrpSpPr/>
              <p:nvPr/>
            </p:nvGrpSpPr>
            <p:grpSpPr>
              <a:xfrm>
                <a:off x="5065048" y="3738150"/>
                <a:ext cx="37783" cy="32364"/>
                <a:chOff x="5065048" y="3738150"/>
                <a:chExt cx="37783" cy="32364"/>
              </a:xfrm>
            </p:grpSpPr>
            <p:sp>
              <p:nvSpPr>
                <p:cNvPr id="11369" name="Google Shape;11369;p7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70"/>
              <p:cNvGrpSpPr/>
              <p:nvPr/>
            </p:nvGrpSpPr>
            <p:grpSpPr>
              <a:xfrm>
                <a:off x="5071616" y="3284615"/>
                <a:ext cx="37783" cy="32357"/>
                <a:chOff x="5071616" y="3284615"/>
                <a:chExt cx="37783" cy="32357"/>
              </a:xfrm>
            </p:grpSpPr>
            <p:sp>
              <p:nvSpPr>
                <p:cNvPr id="11372" name="Google Shape;11372;p7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70"/>
              <p:cNvGrpSpPr/>
              <p:nvPr/>
            </p:nvGrpSpPr>
            <p:grpSpPr>
              <a:xfrm>
                <a:off x="5389291" y="3759921"/>
                <a:ext cx="37783" cy="32380"/>
                <a:chOff x="5389291" y="3759921"/>
                <a:chExt cx="37783" cy="32380"/>
              </a:xfrm>
            </p:grpSpPr>
            <p:sp>
              <p:nvSpPr>
                <p:cNvPr id="11375" name="Google Shape;11375;p7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70"/>
              <p:cNvGrpSpPr/>
              <p:nvPr/>
            </p:nvGrpSpPr>
            <p:grpSpPr>
              <a:xfrm>
                <a:off x="5431534" y="3632932"/>
                <a:ext cx="37878" cy="32451"/>
                <a:chOff x="5431534" y="3632932"/>
                <a:chExt cx="37878" cy="32451"/>
              </a:xfrm>
            </p:grpSpPr>
            <p:sp>
              <p:nvSpPr>
                <p:cNvPr id="11378" name="Google Shape;11378;p7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70"/>
              <p:cNvGrpSpPr/>
              <p:nvPr/>
            </p:nvGrpSpPr>
            <p:grpSpPr>
              <a:xfrm>
                <a:off x="5540755" y="3544829"/>
                <a:ext cx="37783" cy="32357"/>
                <a:chOff x="5540755" y="3544829"/>
                <a:chExt cx="37783" cy="32357"/>
              </a:xfrm>
            </p:grpSpPr>
            <p:sp>
              <p:nvSpPr>
                <p:cNvPr id="11381" name="Google Shape;11381;p7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70"/>
              <p:cNvGrpSpPr/>
              <p:nvPr/>
            </p:nvGrpSpPr>
            <p:grpSpPr>
              <a:xfrm>
                <a:off x="5579293" y="3412107"/>
                <a:ext cx="37776" cy="32357"/>
                <a:chOff x="5579293" y="3412107"/>
                <a:chExt cx="37776" cy="32357"/>
              </a:xfrm>
            </p:grpSpPr>
            <p:sp>
              <p:nvSpPr>
                <p:cNvPr id="11384" name="Google Shape;11384;p7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70"/>
              <p:cNvGrpSpPr/>
              <p:nvPr/>
            </p:nvGrpSpPr>
            <p:grpSpPr>
              <a:xfrm>
                <a:off x="5801346" y="3284615"/>
                <a:ext cx="37783" cy="32357"/>
                <a:chOff x="5801346" y="3284615"/>
                <a:chExt cx="37783" cy="32357"/>
              </a:xfrm>
            </p:grpSpPr>
            <p:sp>
              <p:nvSpPr>
                <p:cNvPr id="11387" name="Google Shape;11387;p7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70"/>
              <p:cNvGrpSpPr/>
              <p:nvPr/>
            </p:nvGrpSpPr>
            <p:grpSpPr>
              <a:xfrm>
                <a:off x="5763578" y="3399067"/>
                <a:ext cx="37776" cy="32364"/>
                <a:chOff x="5763578" y="3399067"/>
                <a:chExt cx="37776" cy="32364"/>
              </a:xfrm>
            </p:grpSpPr>
            <p:sp>
              <p:nvSpPr>
                <p:cNvPr id="11390" name="Google Shape;11390;p7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70"/>
              <p:cNvGrpSpPr/>
              <p:nvPr/>
            </p:nvGrpSpPr>
            <p:grpSpPr>
              <a:xfrm>
                <a:off x="5395858" y="3230952"/>
                <a:ext cx="37776" cy="32364"/>
                <a:chOff x="5395858" y="3230952"/>
                <a:chExt cx="37776" cy="32364"/>
              </a:xfrm>
            </p:grpSpPr>
            <p:sp>
              <p:nvSpPr>
                <p:cNvPr id="11393" name="Google Shape;11393;p7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70"/>
              <p:cNvGrpSpPr/>
              <p:nvPr/>
            </p:nvGrpSpPr>
            <p:grpSpPr>
              <a:xfrm>
                <a:off x="5264088" y="3188237"/>
                <a:ext cx="37776" cy="32357"/>
                <a:chOff x="5264088" y="3188237"/>
                <a:chExt cx="37776" cy="32357"/>
              </a:xfrm>
            </p:grpSpPr>
            <p:sp>
              <p:nvSpPr>
                <p:cNvPr id="11396" name="Google Shape;11396;p7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70"/>
              <p:cNvGrpSpPr/>
              <p:nvPr/>
            </p:nvGrpSpPr>
            <p:grpSpPr>
              <a:xfrm>
                <a:off x="5585758" y="3237425"/>
                <a:ext cx="37878" cy="32357"/>
                <a:chOff x="5585758" y="3237425"/>
                <a:chExt cx="37878" cy="32357"/>
              </a:xfrm>
            </p:grpSpPr>
            <p:sp>
              <p:nvSpPr>
                <p:cNvPr id="11399" name="Google Shape;11399;p7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70"/>
              <p:cNvGrpSpPr/>
              <p:nvPr/>
            </p:nvGrpSpPr>
            <p:grpSpPr>
              <a:xfrm>
                <a:off x="4874196" y="3291088"/>
                <a:ext cx="37878" cy="32451"/>
                <a:chOff x="4874196" y="3291088"/>
                <a:chExt cx="37878" cy="32451"/>
              </a:xfrm>
            </p:grpSpPr>
            <p:sp>
              <p:nvSpPr>
                <p:cNvPr id="11402" name="Google Shape;11402;p7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70"/>
              <p:cNvGrpSpPr/>
              <p:nvPr/>
            </p:nvGrpSpPr>
            <p:grpSpPr>
              <a:xfrm>
                <a:off x="5197770" y="3785466"/>
                <a:ext cx="37783" cy="32427"/>
                <a:chOff x="5197770" y="3785466"/>
                <a:chExt cx="37783" cy="32427"/>
              </a:xfrm>
            </p:grpSpPr>
            <p:sp>
              <p:nvSpPr>
                <p:cNvPr id="11405" name="Google Shape;11405;p7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70"/>
              <p:cNvGrpSpPr/>
              <p:nvPr/>
            </p:nvGrpSpPr>
            <p:grpSpPr>
              <a:xfrm>
                <a:off x="5177699" y="3492117"/>
                <a:ext cx="37776" cy="32357"/>
                <a:chOff x="5177699" y="3492117"/>
                <a:chExt cx="37776" cy="32357"/>
              </a:xfrm>
            </p:grpSpPr>
            <p:sp>
              <p:nvSpPr>
                <p:cNvPr id="11408" name="Google Shape;11408;p7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70"/>
              <p:cNvGrpSpPr/>
              <p:nvPr/>
            </p:nvGrpSpPr>
            <p:grpSpPr>
              <a:xfrm>
                <a:off x="5349431" y="3622346"/>
                <a:ext cx="37870" cy="32380"/>
                <a:chOff x="5349431" y="3622346"/>
                <a:chExt cx="37870" cy="32380"/>
              </a:xfrm>
            </p:grpSpPr>
            <p:sp>
              <p:nvSpPr>
                <p:cNvPr id="11411" name="Google Shape;11411;p7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70"/>
              <p:cNvGrpSpPr/>
              <p:nvPr/>
            </p:nvGrpSpPr>
            <p:grpSpPr>
              <a:xfrm>
                <a:off x="5068855" y="3563980"/>
                <a:ext cx="53954" cy="46223"/>
                <a:chOff x="5068855" y="3563980"/>
                <a:chExt cx="53954" cy="46223"/>
              </a:xfrm>
            </p:grpSpPr>
            <p:sp>
              <p:nvSpPr>
                <p:cNvPr id="11414" name="Google Shape;11414;p7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70"/>
              <p:cNvGrpSpPr/>
              <p:nvPr/>
            </p:nvGrpSpPr>
            <p:grpSpPr>
              <a:xfrm>
                <a:off x="5037654" y="3392507"/>
                <a:ext cx="37870" cy="32451"/>
                <a:chOff x="5037654" y="3392507"/>
                <a:chExt cx="37870" cy="32451"/>
              </a:xfrm>
            </p:grpSpPr>
            <p:sp>
              <p:nvSpPr>
                <p:cNvPr id="11417" name="Google Shape;11417;p7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70"/>
              <p:cNvGrpSpPr/>
              <p:nvPr/>
            </p:nvGrpSpPr>
            <p:grpSpPr>
              <a:xfrm>
                <a:off x="5456560" y="3368629"/>
                <a:ext cx="37870" cy="32451"/>
                <a:chOff x="5456560" y="3368629"/>
                <a:chExt cx="37870" cy="32451"/>
              </a:xfrm>
            </p:grpSpPr>
            <p:sp>
              <p:nvSpPr>
                <p:cNvPr id="11420" name="Google Shape;11420;p7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70"/>
              <p:cNvGrpSpPr/>
              <p:nvPr/>
            </p:nvGrpSpPr>
            <p:grpSpPr>
              <a:xfrm>
                <a:off x="4755749" y="3501516"/>
                <a:ext cx="46246" cy="39608"/>
                <a:chOff x="4755749" y="3501516"/>
                <a:chExt cx="46246" cy="39608"/>
              </a:xfrm>
            </p:grpSpPr>
            <p:sp>
              <p:nvSpPr>
                <p:cNvPr id="11423" name="Google Shape;11423;p7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70"/>
              <p:cNvGrpSpPr/>
              <p:nvPr/>
            </p:nvGrpSpPr>
            <p:grpSpPr>
              <a:xfrm>
                <a:off x="4681346" y="3485582"/>
                <a:ext cx="37783" cy="32427"/>
                <a:chOff x="4681346" y="3485582"/>
                <a:chExt cx="37783" cy="32427"/>
              </a:xfrm>
            </p:grpSpPr>
            <p:sp>
              <p:nvSpPr>
                <p:cNvPr id="11426" name="Google Shape;11426;p7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70"/>
              <p:cNvGrpSpPr/>
              <p:nvPr/>
            </p:nvGrpSpPr>
            <p:grpSpPr>
              <a:xfrm>
                <a:off x="4767067" y="3291088"/>
                <a:ext cx="37878" cy="32451"/>
                <a:chOff x="4767067" y="3291088"/>
                <a:chExt cx="37878" cy="32451"/>
              </a:xfrm>
            </p:grpSpPr>
            <p:sp>
              <p:nvSpPr>
                <p:cNvPr id="11429" name="Google Shape;11429;p7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0"/>
              <p:cNvGrpSpPr/>
              <p:nvPr/>
            </p:nvGrpSpPr>
            <p:grpSpPr>
              <a:xfrm>
                <a:off x="4687819" y="3405539"/>
                <a:ext cx="37776" cy="32451"/>
                <a:chOff x="4687819" y="3405539"/>
                <a:chExt cx="37776" cy="32451"/>
              </a:xfrm>
            </p:grpSpPr>
            <p:sp>
              <p:nvSpPr>
                <p:cNvPr id="11432" name="Google Shape;11432;p7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70"/>
              <p:cNvGrpSpPr/>
              <p:nvPr/>
            </p:nvGrpSpPr>
            <p:grpSpPr>
              <a:xfrm>
                <a:off x="4923101" y="3444809"/>
                <a:ext cx="52813" cy="45318"/>
                <a:chOff x="4923101" y="3444809"/>
                <a:chExt cx="52813" cy="45318"/>
              </a:xfrm>
            </p:grpSpPr>
            <p:sp>
              <p:nvSpPr>
                <p:cNvPr id="11435" name="Google Shape;11435;p7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70"/>
              <p:cNvGrpSpPr/>
              <p:nvPr/>
            </p:nvGrpSpPr>
            <p:grpSpPr>
              <a:xfrm>
                <a:off x="4846040" y="3654750"/>
                <a:ext cx="31405" cy="26993"/>
                <a:chOff x="4846040" y="3654750"/>
                <a:chExt cx="31405" cy="26993"/>
              </a:xfrm>
            </p:grpSpPr>
            <p:sp>
              <p:nvSpPr>
                <p:cNvPr id="11438" name="Google Shape;11438;p7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70"/>
              <p:cNvGrpSpPr/>
              <p:nvPr/>
            </p:nvGrpSpPr>
            <p:grpSpPr>
              <a:xfrm>
                <a:off x="4925673" y="3691700"/>
                <a:ext cx="40253" cy="34472"/>
                <a:chOff x="4925673" y="3691700"/>
                <a:chExt cx="40253" cy="34472"/>
              </a:xfrm>
            </p:grpSpPr>
            <p:sp>
              <p:nvSpPr>
                <p:cNvPr id="11441" name="Google Shape;11441;p7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70"/>
              <p:cNvGrpSpPr/>
              <p:nvPr/>
            </p:nvGrpSpPr>
            <p:grpSpPr>
              <a:xfrm>
                <a:off x="4894653" y="3740848"/>
                <a:ext cx="31405" cy="26906"/>
                <a:chOff x="4894653" y="3740848"/>
                <a:chExt cx="31405" cy="26906"/>
              </a:xfrm>
            </p:grpSpPr>
            <p:sp>
              <p:nvSpPr>
                <p:cNvPr id="11444" name="Google Shape;11444;p7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0"/>
              <p:cNvGrpSpPr/>
              <p:nvPr/>
            </p:nvGrpSpPr>
            <p:grpSpPr>
              <a:xfrm>
                <a:off x="4962300" y="3696348"/>
                <a:ext cx="38255" cy="32773"/>
                <a:chOff x="4962300" y="3696348"/>
                <a:chExt cx="38255" cy="32773"/>
              </a:xfrm>
            </p:grpSpPr>
            <p:sp>
              <p:nvSpPr>
                <p:cNvPr id="11447" name="Google Shape;11447;p7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70"/>
              <p:cNvGrpSpPr/>
              <p:nvPr/>
            </p:nvGrpSpPr>
            <p:grpSpPr>
              <a:xfrm>
                <a:off x="4980185" y="3743349"/>
                <a:ext cx="31499" cy="26969"/>
                <a:chOff x="4980185" y="3743349"/>
                <a:chExt cx="31499" cy="26969"/>
              </a:xfrm>
            </p:grpSpPr>
            <p:sp>
              <p:nvSpPr>
                <p:cNvPr id="11450" name="Google Shape;11450;p7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70"/>
              <p:cNvGrpSpPr/>
              <p:nvPr/>
            </p:nvGrpSpPr>
            <p:grpSpPr>
              <a:xfrm>
                <a:off x="5013768" y="3734312"/>
                <a:ext cx="31499" cy="26969"/>
                <a:chOff x="5013768" y="3734312"/>
                <a:chExt cx="31499" cy="26969"/>
              </a:xfrm>
            </p:grpSpPr>
            <p:sp>
              <p:nvSpPr>
                <p:cNvPr id="11453" name="Google Shape;11453;p7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70"/>
              <p:cNvGrpSpPr/>
              <p:nvPr/>
            </p:nvGrpSpPr>
            <p:grpSpPr>
              <a:xfrm>
                <a:off x="5036703" y="3764545"/>
                <a:ext cx="31499" cy="26898"/>
                <a:chOff x="5036703" y="3764545"/>
                <a:chExt cx="31499" cy="26898"/>
              </a:xfrm>
            </p:grpSpPr>
            <p:sp>
              <p:nvSpPr>
                <p:cNvPr id="11456" name="Google Shape;11456;p7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70"/>
              <p:cNvGrpSpPr/>
              <p:nvPr/>
            </p:nvGrpSpPr>
            <p:grpSpPr>
              <a:xfrm>
                <a:off x="4953546" y="3768352"/>
                <a:ext cx="31405" cy="26898"/>
                <a:chOff x="4953546" y="3768352"/>
                <a:chExt cx="31405" cy="26898"/>
              </a:xfrm>
            </p:grpSpPr>
            <p:sp>
              <p:nvSpPr>
                <p:cNvPr id="11459" name="Google Shape;11459;p7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70"/>
              <p:cNvGrpSpPr/>
              <p:nvPr/>
            </p:nvGrpSpPr>
            <p:grpSpPr>
              <a:xfrm>
                <a:off x="4964770" y="3814016"/>
                <a:ext cx="31499" cy="26993"/>
                <a:chOff x="4964770" y="3814016"/>
                <a:chExt cx="31499" cy="26993"/>
              </a:xfrm>
            </p:grpSpPr>
            <p:sp>
              <p:nvSpPr>
                <p:cNvPr id="11462" name="Google Shape;11462;p7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70"/>
              <p:cNvGrpSpPr/>
              <p:nvPr/>
            </p:nvGrpSpPr>
            <p:grpSpPr>
              <a:xfrm>
                <a:off x="4923290" y="3800504"/>
                <a:ext cx="31468" cy="26898"/>
                <a:chOff x="4923290" y="3800504"/>
                <a:chExt cx="31468" cy="26898"/>
              </a:xfrm>
            </p:grpSpPr>
            <p:sp>
              <p:nvSpPr>
                <p:cNvPr id="11465" name="Google Shape;11465;p7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70"/>
              <p:cNvGrpSpPr/>
              <p:nvPr/>
            </p:nvGrpSpPr>
            <p:grpSpPr>
              <a:xfrm>
                <a:off x="5108534" y="3650943"/>
                <a:ext cx="31405" cy="26993"/>
                <a:chOff x="5108534" y="3650943"/>
                <a:chExt cx="31405" cy="26993"/>
              </a:xfrm>
            </p:grpSpPr>
            <p:sp>
              <p:nvSpPr>
                <p:cNvPr id="11468" name="Google Shape;11468;p7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70"/>
              <p:cNvGrpSpPr/>
              <p:nvPr/>
            </p:nvGrpSpPr>
            <p:grpSpPr>
              <a:xfrm>
                <a:off x="5119380" y="3760739"/>
                <a:ext cx="31499" cy="26993"/>
                <a:chOff x="5119380" y="3760739"/>
                <a:chExt cx="31499" cy="26993"/>
              </a:xfrm>
            </p:grpSpPr>
            <p:sp>
              <p:nvSpPr>
                <p:cNvPr id="11471" name="Google Shape;11471;p7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70"/>
              <p:cNvGrpSpPr/>
              <p:nvPr/>
            </p:nvGrpSpPr>
            <p:grpSpPr>
              <a:xfrm>
                <a:off x="5119380" y="3788235"/>
                <a:ext cx="31499" cy="26993"/>
                <a:chOff x="5119380" y="3788235"/>
                <a:chExt cx="31499" cy="26993"/>
              </a:xfrm>
            </p:grpSpPr>
            <p:sp>
              <p:nvSpPr>
                <p:cNvPr id="11474" name="Google Shape;11474;p7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70"/>
              <p:cNvGrpSpPr/>
              <p:nvPr/>
            </p:nvGrpSpPr>
            <p:grpSpPr>
              <a:xfrm>
                <a:off x="5158005" y="3875284"/>
                <a:ext cx="31405" cy="27001"/>
                <a:chOff x="5158005" y="3875284"/>
                <a:chExt cx="31405" cy="27001"/>
              </a:xfrm>
            </p:grpSpPr>
            <p:sp>
              <p:nvSpPr>
                <p:cNvPr id="11477" name="Google Shape;11477;p7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70"/>
              <p:cNvGrpSpPr/>
              <p:nvPr/>
            </p:nvGrpSpPr>
            <p:grpSpPr>
              <a:xfrm>
                <a:off x="5233163" y="3764545"/>
                <a:ext cx="31499" cy="26898"/>
                <a:chOff x="5233163" y="3764545"/>
                <a:chExt cx="31499" cy="26898"/>
              </a:xfrm>
            </p:grpSpPr>
            <p:sp>
              <p:nvSpPr>
                <p:cNvPr id="11480" name="Google Shape;11480;p7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70"/>
              <p:cNvGrpSpPr/>
              <p:nvPr/>
            </p:nvGrpSpPr>
            <p:grpSpPr>
              <a:xfrm>
                <a:off x="5276168" y="3805545"/>
                <a:ext cx="31499" cy="26906"/>
                <a:chOff x="5276168" y="3805545"/>
                <a:chExt cx="31499" cy="26906"/>
              </a:xfrm>
            </p:grpSpPr>
            <p:sp>
              <p:nvSpPr>
                <p:cNvPr id="11483" name="Google Shape;11483;p7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70"/>
              <p:cNvGrpSpPr/>
              <p:nvPr/>
            </p:nvGrpSpPr>
            <p:grpSpPr>
              <a:xfrm>
                <a:off x="5294053" y="3851933"/>
                <a:ext cx="31405" cy="26945"/>
                <a:chOff x="5294053" y="3851933"/>
                <a:chExt cx="31405" cy="26945"/>
              </a:xfrm>
            </p:grpSpPr>
            <p:sp>
              <p:nvSpPr>
                <p:cNvPr id="11486" name="Google Shape;11486;p7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70"/>
              <p:cNvGrpSpPr/>
              <p:nvPr/>
            </p:nvGrpSpPr>
            <p:grpSpPr>
              <a:xfrm>
                <a:off x="5341723" y="3851902"/>
                <a:ext cx="31405" cy="26977"/>
                <a:chOff x="5341723" y="3851902"/>
                <a:chExt cx="31405" cy="26977"/>
              </a:xfrm>
            </p:grpSpPr>
            <p:sp>
              <p:nvSpPr>
                <p:cNvPr id="11489" name="Google Shape;11489;p7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70"/>
              <p:cNvGrpSpPr/>
              <p:nvPr/>
            </p:nvGrpSpPr>
            <p:grpSpPr>
              <a:xfrm>
                <a:off x="5054871" y="3507855"/>
                <a:ext cx="31405" cy="26993"/>
                <a:chOff x="5054871" y="3507855"/>
                <a:chExt cx="31405" cy="26993"/>
              </a:xfrm>
            </p:grpSpPr>
            <p:sp>
              <p:nvSpPr>
                <p:cNvPr id="11492" name="Google Shape;11492;p7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70"/>
              <p:cNvGrpSpPr/>
              <p:nvPr/>
            </p:nvGrpSpPr>
            <p:grpSpPr>
              <a:xfrm>
                <a:off x="4876579" y="3675325"/>
                <a:ext cx="31405" cy="26969"/>
                <a:chOff x="4876579" y="3675325"/>
                <a:chExt cx="31405" cy="26969"/>
              </a:xfrm>
            </p:grpSpPr>
            <p:sp>
              <p:nvSpPr>
                <p:cNvPr id="11495" name="Google Shape;11495;p7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70"/>
              <p:cNvGrpSpPr/>
              <p:nvPr/>
            </p:nvGrpSpPr>
            <p:grpSpPr>
              <a:xfrm>
                <a:off x="4842233" y="3688333"/>
                <a:ext cx="31405" cy="26993"/>
                <a:chOff x="4842233" y="3688333"/>
                <a:chExt cx="31405" cy="26993"/>
              </a:xfrm>
            </p:grpSpPr>
            <p:sp>
              <p:nvSpPr>
                <p:cNvPr id="11498" name="Google Shape;11498;p7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70"/>
              <p:cNvGrpSpPr/>
              <p:nvPr/>
            </p:nvGrpSpPr>
            <p:grpSpPr>
              <a:xfrm>
                <a:off x="5187876" y="3608032"/>
                <a:ext cx="31405" cy="27001"/>
                <a:chOff x="5187876" y="3608032"/>
                <a:chExt cx="31405" cy="27001"/>
              </a:xfrm>
            </p:grpSpPr>
            <p:sp>
              <p:nvSpPr>
                <p:cNvPr id="11501" name="Google Shape;11501;p7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3" name="Google Shape;11503;p70"/>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0"/>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5" name="Google Shape;11505;p70"/>
              <p:cNvGrpSpPr/>
              <p:nvPr/>
            </p:nvGrpSpPr>
            <p:grpSpPr>
              <a:xfrm>
                <a:off x="5269224" y="3304167"/>
                <a:ext cx="40253" cy="34402"/>
                <a:chOff x="5269224" y="3304167"/>
                <a:chExt cx="40253" cy="34402"/>
              </a:xfrm>
            </p:grpSpPr>
            <p:sp>
              <p:nvSpPr>
                <p:cNvPr id="11506" name="Google Shape;11506;p7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70"/>
              <p:cNvGrpSpPr/>
              <p:nvPr/>
            </p:nvGrpSpPr>
            <p:grpSpPr>
              <a:xfrm>
                <a:off x="5327354" y="3476615"/>
                <a:ext cx="49864" cy="42723"/>
                <a:chOff x="5327354" y="3476615"/>
                <a:chExt cx="49864" cy="42723"/>
              </a:xfrm>
            </p:grpSpPr>
            <p:sp>
              <p:nvSpPr>
                <p:cNvPr id="11509" name="Google Shape;11509;p7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1" name="Google Shape;11511;p70"/>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0"/>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3" name="Google Shape;11513;p70"/>
              <p:cNvGrpSpPr/>
              <p:nvPr/>
            </p:nvGrpSpPr>
            <p:grpSpPr>
              <a:xfrm>
                <a:off x="5341723" y="3775957"/>
                <a:ext cx="31405" cy="26898"/>
                <a:chOff x="5341723" y="3775957"/>
                <a:chExt cx="31405" cy="26898"/>
              </a:xfrm>
            </p:grpSpPr>
            <p:sp>
              <p:nvSpPr>
                <p:cNvPr id="11514" name="Google Shape;11514;p7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70"/>
              <p:cNvGrpSpPr/>
              <p:nvPr/>
            </p:nvGrpSpPr>
            <p:grpSpPr>
              <a:xfrm>
                <a:off x="5439053" y="3699274"/>
                <a:ext cx="31405" cy="26898"/>
                <a:chOff x="5439053" y="3699274"/>
                <a:chExt cx="31405" cy="26898"/>
              </a:xfrm>
            </p:grpSpPr>
            <p:sp>
              <p:nvSpPr>
                <p:cNvPr id="11517" name="Google Shape;11517;p7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70"/>
              <p:cNvGrpSpPr/>
              <p:nvPr/>
            </p:nvGrpSpPr>
            <p:grpSpPr>
              <a:xfrm>
                <a:off x="5412414" y="3622307"/>
                <a:ext cx="31499" cy="26993"/>
                <a:chOff x="5412414" y="3622307"/>
                <a:chExt cx="31499" cy="26993"/>
              </a:xfrm>
            </p:grpSpPr>
            <p:sp>
              <p:nvSpPr>
                <p:cNvPr id="11520" name="Google Shape;11520;p7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0"/>
              <p:cNvGrpSpPr/>
              <p:nvPr/>
            </p:nvGrpSpPr>
            <p:grpSpPr>
              <a:xfrm>
                <a:off x="5476254" y="3473949"/>
                <a:ext cx="26835" cy="26930"/>
                <a:chOff x="5476254" y="3473949"/>
                <a:chExt cx="26835" cy="26930"/>
              </a:xfrm>
            </p:grpSpPr>
            <p:sp>
              <p:nvSpPr>
                <p:cNvPr id="11523" name="Google Shape;11523;p7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70"/>
              <p:cNvGrpSpPr/>
              <p:nvPr/>
            </p:nvGrpSpPr>
            <p:grpSpPr>
              <a:xfrm>
                <a:off x="5564547" y="3481594"/>
                <a:ext cx="31397" cy="26898"/>
                <a:chOff x="5564547" y="3481594"/>
                <a:chExt cx="31397" cy="26898"/>
              </a:xfrm>
            </p:grpSpPr>
            <p:sp>
              <p:nvSpPr>
                <p:cNvPr id="11526" name="Google Shape;11526;p7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70"/>
              <p:cNvGrpSpPr/>
              <p:nvPr/>
            </p:nvGrpSpPr>
            <p:grpSpPr>
              <a:xfrm>
                <a:off x="5534101" y="3470174"/>
                <a:ext cx="31397" cy="26906"/>
                <a:chOff x="5534101" y="3470174"/>
                <a:chExt cx="31397" cy="26906"/>
              </a:xfrm>
            </p:grpSpPr>
            <p:sp>
              <p:nvSpPr>
                <p:cNvPr id="11529" name="Google Shape;11529;p7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70"/>
              <p:cNvGrpSpPr/>
              <p:nvPr/>
            </p:nvGrpSpPr>
            <p:grpSpPr>
              <a:xfrm>
                <a:off x="5610879" y="3314486"/>
                <a:ext cx="31499" cy="26938"/>
                <a:chOff x="5610879" y="3314486"/>
                <a:chExt cx="31499" cy="26938"/>
              </a:xfrm>
            </p:grpSpPr>
            <p:sp>
              <p:nvSpPr>
                <p:cNvPr id="11532" name="Google Shape;11532;p7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70"/>
              <p:cNvGrpSpPr/>
              <p:nvPr/>
            </p:nvGrpSpPr>
            <p:grpSpPr>
              <a:xfrm>
                <a:off x="4834525" y="3501382"/>
                <a:ext cx="31499" cy="26898"/>
                <a:chOff x="4834525" y="3501382"/>
                <a:chExt cx="31499" cy="26898"/>
              </a:xfrm>
            </p:grpSpPr>
            <p:sp>
              <p:nvSpPr>
                <p:cNvPr id="11535" name="Google Shape;11535;p7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70"/>
              <p:cNvGrpSpPr/>
              <p:nvPr/>
            </p:nvGrpSpPr>
            <p:grpSpPr>
              <a:xfrm>
                <a:off x="4898460" y="3580158"/>
                <a:ext cx="31405" cy="26898"/>
                <a:chOff x="4898460" y="3580158"/>
                <a:chExt cx="31405" cy="26898"/>
              </a:xfrm>
            </p:grpSpPr>
            <p:sp>
              <p:nvSpPr>
                <p:cNvPr id="11538" name="Google Shape;11538;p7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70"/>
              <p:cNvGrpSpPr/>
              <p:nvPr/>
            </p:nvGrpSpPr>
            <p:grpSpPr>
              <a:xfrm>
                <a:off x="4882667" y="3608032"/>
                <a:ext cx="31499" cy="27001"/>
                <a:chOff x="4882667" y="3608032"/>
                <a:chExt cx="31499" cy="27001"/>
              </a:xfrm>
            </p:grpSpPr>
            <p:sp>
              <p:nvSpPr>
                <p:cNvPr id="11541" name="Google Shape;11541;p7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70"/>
              <p:cNvGrpSpPr/>
              <p:nvPr/>
            </p:nvGrpSpPr>
            <p:grpSpPr>
              <a:xfrm>
                <a:off x="4843373" y="3631407"/>
                <a:ext cx="16273" cy="16186"/>
                <a:chOff x="4843373" y="3631407"/>
                <a:chExt cx="16273" cy="16186"/>
              </a:xfrm>
            </p:grpSpPr>
            <p:sp>
              <p:nvSpPr>
                <p:cNvPr id="11544" name="Google Shape;11544;p7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70"/>
              <p:cNvGrpSpPr/>
              <p:nvPr/>
            </p:nvGrpSpPr>
            <p:grpSpPr>
              <a:xfrm>
                <a:off x="4727773" y="3591578"/>
                <a:ext cx="31499" cy="26898"/>
                <a:chOff x="4727773" y="3591578"/>
                <a:chExt cx="31499" cy="26898"/>
              </a:xfrm>
            </p:grpSpPr>
            <p:sp>
              <p:nvSpPr>
                <p:cNvPr id="11547" name="Google Shape;11547;p7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9" name="Google Shape;11549;p70"/>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0"/>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1" name="Google Shape;11551;p70"/>
              <p:cNvGrpSpPr/>
              <p:nvPr/>
            </p:nvGrpSpPr>
            <p:grpSpPr>
              <a:xfrm>
                <a:off x="4609421" y="3577398"/>
                <a:ext cx="31499" cy="27001"/>
                <a:chOff x="4609421" y="3577398"/>
                <a:chExt cx="31499" cy="27001"/>
              </a:xfrm>
            </p:grpSpPr>
            <p:sp>
              <p:nvSpPr>
                <p:cNvPr id="11552" name="Google Shape;11552;p7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70"/>
              <p:cNvGrpSpPr/>
              <p:nvPr/>
            </p:nvGrpSpPr>
            <p:grpSpPr>
              <a:xfrm>
                <a:off x="4649289" y="3577398"/>
                <a:ext cx="31499" cy="27001"/>
                <a:chOff x="4649289" y="3577398"/>
                <a:chExt cx="31499" cy="27001"/>
              </a:xfrm>
            </p:grpSpPr>
            <p:sp>
              <p:nvSpPr>
                <p:cNvPr id="11555" name="Google Shape;11555;p7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0"/>
              <p:cNvGrpSpPr/>
              <p:nvPr/>
            </p:nvGrpSpPr>
            <p:grpSpPr>
              <a:xfrm>
                <a:off x="4605614" y="3639523"/>
                <a:ext cx="31499" cy="26906"/>
                <a:chOff x="4605614" y="3639523"/>
                <a:chExt cx="31499" cy="26906"/>
              </a:xfrm>
            </p:grpSpPr>
            <p:sp>
              <p:nvSpPr>
                <p:cNvPr id="11558" name="Google Shape;11558;p7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70"/>
              <p:cNvGrpSpPr/>
              <p:nvPr/>
            </p:nvGrpSpPr>
            <p:grpSpPr>
              <a:xfrm>
                <a:off x="4785149" y="3618846"/>
                <a:ext cx="26930" cy="26843"/>
                <a:chOff x="4785149" y="3618846"/>
                <a:chExt cx="26930" cy="26843"/>
              </a:xfrm>
            </p:grpSpPr>
            <p:sp>
              <p:nvSpPr>
                <p:cNvPr id="11561" name="Google Shape;11561;p7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70"/>
              <p:cNvGrpSpPr/>
              <p:nvPr/>
            </p:nvGrpSpPr>
            <p:grpSpPr>
              <a:xfrm>
                <a:off x="4810167" y="3601567"/>
                <a:ext cx="31405" cy="26898"/>
                <a:chOff x="4810167" y="3601567"/>
                <a:chExt cx="31405" cy="26898"/>
              </a:xfrm>
            </p:grpSpPr>
            <p:sp>
              <p:nvSpPr>
                <p:cNvPr id="11564" name="Google Shape;11564;p7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70"/>
              <p:cNvGrpSpPr/>
              <p:nvPr/>
            </p:nvGrpSpPr>
            <p:grpSpPr>
              <a:xfrm>
                <a:off x="4831002" y="3373230"/>
                <a:ext cx="31405" cy="26898"/>
                <a:chOff x="4831002" y="3373230"/>
                <a:chExt cx="31405" cy="26898"/>
              </a:xfrm>
            </p:grpSpPr>
            <p:sp>
              <p:nvSpPr>
                <p:cNvPr id="11567" name="Google Shape;11567;p7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70"/>
              <p:cNvGrpSpPr/>
              <p:nvPr/>
            </p:nvGrpSpPr>
            <p:grpSpPr>
              <a:xfrm>
                <a:off x="4719311" y="3355054"/>
                <a:ext cx="31499" cy="27001"/>
                <a:chOff x="4719311" y="3355054"/>
                <a:chExt cx="31499" cy="27001"/>
              </a:xfrm>
            </p:grpSpPr>
            <p:sp>
              <p:nvSpPr>
                <p:cNvPr id="11570" name="Google Shape;11570;p7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70"/>
              <p:cNvGrpSpPr/>
              <p:nvPr/>
            </p:nvGrpSpPr>
            <p:grpSpPr>
              <a:xfrm>
                <a:off x="4798755" y="3450260"/>
                <a:ext cx="26930" cy="26930"/>
                <a:chOff x="4798755" y="3450260"/>
                <a:chExt cx="26930" cy="26930"/>
              </a:xfrm>
            </p:grpSpPr>
            <p:sp>
              <p:nvSpPr>
                <p:cNvPr id="11573" name="Google Shape;11573;p7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70"/>
              <p:cNvGrpSpPr/>
              <p:nvPr/>
            </p:nvGrpSpPr>
            <p:grpSpPr>
              <a:xfrm>
                <a:off x="4645576" y="3467555"/>
                <a:ext cx="31405" cy="26953"/>
                <a:chOff x="4645576" y="3467555"/>
                <a:chExt cx="31405" cy="26953"/>
              </a:xfrm>
            </p:grpSpPr>
            <p:sp>
              <p:nvSpPr>
                <p:cNvPr id="11576" name="Google Shape;11576;p7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70"/>
              <p:cNvGrpSpPr/>
              <p:nvPr/>
            </p:nvGrpSpPr>
            <p:grpSpPr>
              <a:xfrm>
                <a:off x="4687631" y="3583965"/>
                <a:ext cx="31499" cy="26898"/>
                <a:chOff x="4687631" y="3583965"/>
                <a:chExt cx="31499" cy="26898"/>
              </a:xfrm>
            </p:grpSpPr>
            <p:sp>
              <p:nvSpPr>
                <p:cNvPr id="11579" name="Google Shape;11579;p7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70"/>
              <p:cNvGrpSpPr/>
              <p:nvPr/>
            </p:nvGrpSpPr>
            <p:grpSpPr>
              <a:xfrm>
                <a:off x="4719311" y="3471314"/>
                <a:ext cx="31499" cy="27001"/>
                <a:chOff x="4719311" y="3471314"/>
                <a:chExt cx="31499" cy="27001"/>
              </a:xfrm>
            </p:grpSpPr>
            <p:sp>
              <p:nvSpPr>
                <p:cNvPr id="11582" name="Google Shape;11582;p7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70"/>
              <p:cNvGrpSpPr/>
              <p:nvPr/>
            </p:nvGrpSpPr>
            <p:grpSpPr>
              <a:xfrm>
                <a:off x="4719311" y="3434404"/>
                <a:ext cx="31499" cy="26898"/>
                <a:chOff x="4719311" y="3434404"/>
                <a:chExt cx="31499" cy="26898"/>
              </a:xfrm>
            </p:grpSpPr>
            <p:sp>
              <p:nvSpPr>
                <p:cNvPr id="11585" name="Google Shape;11585;p7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70"/>
              <p:cNvGrpSpPr/>
              <p:nvPr/>
            </p:nvGrpSpPr>
            <p:grpSpPr>
              <a:xfrm>
                <a:off x="4768876" y="3401772"/>
                <a:ext cx="31499" cy="26898"/>
                <a:chOff x="4768876" y="3401772"/>
                <a:chExt cx="31499" cy="26898"/>
              </a:xfrm>
            </p:grpSpPr>
            <p:sp>
              <p:nvSpPr>
                <p:cNvPr id="11588" name="Google Shape;11588;p7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70"/>
              <p:cNvGrpSpPr/>
              <p:nvPr/>
            </p:nvGrpSpPr>
            <p:grpSpPr>
              <a:xfrm>
                <a:off x="4762214" y="3471377"/>
                <a:ext cx="26938" cy="26938"/>
                <a:chOff x="4762214" y="3471377"/>
                <a:chExt cx="26938" cy="26938"/>
              </a:xfrm>
            </p:grpSpPr>
            <p:sp>
              <p:nvSpPr>
                <p:cNvPr id="11591" name="Google Shape;11591;p7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70"/>
              <p:cNvGrpSpPr/>
              <p:nvPr/>
            </p:nvGrpSpPr>
            <p:grpSpPr>
              <a:xfrm>
                <a:off x="4790473" y="3344782"/>
                <a:ext cx="31405" cy="26898"/>
                <a:chOff x="4790473" y="3344782"/>
                <a:chExt cx="31405" cy="26898"/>
              </a:xfrm>
            </p:grpSpPr>
            <p:sp>
              <p:nvSpPr>
                <p:cNvPr id="11594" name="Google Shape;11594;p7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70"/>
              <p:cNvGrpSpPr/>
              <p:nvPr/>
            </p:nvGrpSpPr>
            <p:grpSpPr>
              <a:xfrm>
                <a:off x="4823774" y="3950733"/>
                <a:ext cx="37398" cy="32034"/>
                <a:chOff x="4823774" y="3950733"/>
                <a:chExt cx="37398" cy="32034"/>
              </a:xfrm>
            </p:grpSpPr>
            <p:sp>
              <p:nvSpPr>
                <p:cNvPr id="11597" name="Google Shape;11597;p7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70"/>
              <p:cNvGrpSpPr/>
              <p:nvPr/>
            </p:nvGrpSpPr>
            <p:grpSpPr>
              <a:xfrm>
                <a:off x="4823396" y="4110566"/>
                <a:ext cx="31405" cy="26906"/>
                <a:chOff x="4823396" y="4110566"/>
                <a:chExt cx="31405" cy="26906"/>
              </a:xfrm>
            </p:grpSpPr>
            <p:sp>
              <p:nvSpPr>
                <p:cNvPr id="11600" name="Google Shape;11600;p7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70"/>
              <p:cNvGrpSpPr/>
              <p:nvPr/>
            </p:nvGrpSpPr>
            <p:grpSpPr>
              <a:xfrm>
                <a:off x="4838332" y="3821150"/>
                <a:ext cx="31499" cy="26898"/>
                <a:chOff x="4838332" y="3821150"/>
                <a:chExt cx="31499" cy="26898"/>
              </a:xfrm>
            </p:grpSpPr>
            <p:sp>
              <p:nvSpPr>
                <p:cNvPr id="11603" name="Google Shape;11603;p7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70"/>
              <p:cNvGrpSpPr/>
              <p:nvPr/>
            </p:nvGrpSpPr>
            <p:grpSpPr>
              <a:xfrm>
                <a:off x="4661275" y="3815007"/>
                <a:ext cx="36824" cy="31523"/>
                <a:chOff x="4661275" y="3815007"/>
                <a:chExt cx="36824" cy="31523"/>
              </a:xfrm>
            </p:grpSpPr>
            <p:sp>
              <p:nvSpPr>
                <p:cNvPr id="11606" name="Google Shape;11606;p7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8" name="Google Shape;11608;p70"/>
              <p:cNvGrpSpPr/>
              <p:nvPr/>
            </p:nvGrpSpPr>
            <p:grpSpPr>
              <a:xfrm>
                <a:off x="4558998" y="3851037"/>
                <a:ext cx="33591" cy="28699"/>
                <a:chOff x="4558998" y="3851037"/>
                <a:chExt cx="33591" cy="28699"/>
              </a:xfrm>
            </p:grpSpPr>
            <p:sp>
              <p:nvSpPr>
                <p:cNvPr id="11609" name="Google Shape;11609;p7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70"/>
              <p:cNvGrpSpPr/>
              <p:nvPr/>
            </p:nvGrpSpPr>
            <p:grpSpPr>
              <a:xfrm>
                <a:off x="4696762" y="3638587"/>
                <a:ext cx="33591" cy="28794"/>
                <a:chOff x="4696762" y="3638587"/>
                <a:chExt cx="33591" cy="28794"/>
              </a:xfrm>
            </p:grpSpPr>
            <p:sp>
              <p:nvSpPr>
                <p:cNvPr id="11612" name="Google Shape;11612;p7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70"/>
              <p:cNvGrpSpPr/>
              <p:nvPr/>
            </p:nvGrpSpPr>
            <p:grpSpPr>
              <a:xfrm>
                <a:off x="4929479" y="3939140"/>
                <a:ext cx="33497" cy="28692"/>
                <a:chOff x="4929479" y="3939140"/>
                <a:chExt cx="33497" cy="28692"/>
              </a:xfrm>
            </p:grpSpPr>
            <p:sp>
              <p:nvSpPr>
                <p:cNvPr id="11615" name="Google Shape;11615;p7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70"/>
              <p:cNvGrpSpPr/>
              <p:nvPr/>
            </p:nvGrpSpPr>
            <p:grpSpPr>
              <a:xfrm>
                <a:off x="4907119" y="3986039"/>
                <a:ext cx="33497" cy="28699"/>
                <a:chOff x="4907119" y="3986039"/>
                <a:chExt cx="33497" cy="28699"/>
              </a:xfrm>
            </p:grpSpPr>
            <p:sp>
              <p:nvSpPr>
                <p:cNvPr id="11618" name="Google Shape;11618;p7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70"/>
              <p:cNvGrpSpPr/>
              <p:nvPr/>
            </p:nvGrpSpPr>
            <p:grpSpPr>
              <a:xfrm>
                <a:off x="4911783" y="4048102"/>
                <a:ext cx="33591" cy="28762"/>
                <a:chOff x="4911783" y="4048102"/>
                <a:chExt cx="33591" cy="28762"/>
              </a:xfrm>
            </p:grpSpPr>
            <p:sp>
              <p:nvSpPr>
                <p:cNvPr id="11621" name="Google Shape;11621;p7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3" name="Google Shape;11623;p70"/>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0"/>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5" name="Google Shape;11625;p70"/>
              <p:cNvGrpSpPr/>
              <p:nvPr/>
            </p:nvGrpSpPr>
            <p:grpSpPr>
              <a:xfrm>
                <a:off x="4762623" y="3837847"/>
                <a:ext cx="42416" cy="36273"/>
                <a:chOff x="4762623" y="3837847"/>
                <a:chExt cx="42416" cy="36273"/>
              </a:xfrm>
            </p:grpSpPr>
            <p:sp>
              <p:nvSpPr>
                <p:cNvPr id="11626" name="Google Shape;11626;p7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70"/>
              <p:cNvGrpSpPr/>
              <p:nvPr/>
            </p:nvGrpSpPr>
            <p:grpSpPr>
              <a:xfrm>
                <a:off x="4746044" y="4104966"/>
                <a:ext cx="33497" cy="28699"/>
                <a:chOff x="4746044" y="4104966"/>
                <a:chExt cx="33497" cy="28699"/>
              </a:xfrm>
            </p:grpSpPr>
            <p:sp>
              <p:nvSpPr>
                <p:cNvPr id="11629" name="Google Shape;11629;p7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70"/>
              <p:cNvGrpSpPr/>
              <p:nvPr/>
            </p:nvGrpSpPr>
            <p:grpSpPr>
              <a:xfrm>
                <a:off x="4859646" y="4162554"/>
                <a:ext cx="33591" cy="28762"/>
                <a:chOff x="4859646" y="4162554"/>
                <a:chExt cx="33591" cy="28762"/>
              </a:xfrm>
            </p:grpSpPr>
            <p:sp>
              <p:nvSpPr>
                <p:cNvPr id="11632" name="Google Shape;11632;p7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34" name="Google Shape;11634;p70"/>
            <p:cNvGrpSpPr/>
            <p:nvPr/>
          </p:nvGrpSpPr>
          <p:grpSpPr>
            <a:xfrm>
              <a:off x="3597785" y="3274438"/>
              <a:ext cx="855610" cy="1122100"/>
              <a:chOff x="3597785" y="3274438"/>
              <a:chExt cx="855610" cy="1122100"/>
            </a:xfrm>
          </p:grpSpPr>
          <p:grpSp>
            <p:nvGrpSpPr>
              <p:cNvPr id="11635" name="Google Shape;11635;p70"/>
              <p:cNvGrpSpPr/>
              <p:nvPr/>
            </p:nvGrpSpPr>
            <p:grpSpPr>
              <a:xfrm>
                <a:off x="3617857" y="3284717"/>
                <a:ext cx="826785" cy="1099165"/>
                <a:chOff x="3617857" y="3284717"/>
                <a:chExt cx="826785" cy="1099165"/>
              </a:xfrm>
            </p:grpSpPr>
            <p:sp>
              <p:nvSpPr>
                <p:cNvPr id="11636" name="Google Shape;11636;p7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0"/>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0"/>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0"/>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0"/>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0"/>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0"/>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0"/>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0"/>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0"/>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0"/>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0"/>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0"/>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0"/>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0"/>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0"/>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0"/>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0"/>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0"/>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0"/>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0"/>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0"/>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0"/>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0"/>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0"/>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0"/>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0"/>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0"/>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0"/>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0"/>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0"/>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0"/>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0"/>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0"/>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0"/>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0"/>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0"/>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0"/>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0"/>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0"/>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0"/>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0"/>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0"/>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0"/>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0"/>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0"/>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0"/>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0"/>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0"/>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0"/>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0"/>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0"/>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0"/>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0"/>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70"/>
              <p:cNvGrpSpPr/>
              <p:nvPr/>
            </p:nvGrpSpPr>
            <p:grpSpPr>
              <a:xfrm>
                <a:off x="4180904" y="4251758"/>
                <a:ext cx="37783" cy="32420"/>
                <a:chOff x="4180904" y="4251758"/>
                <a:chExt cx="37783" cy="32420"/>
              </a:xfrm>
            </p:grpSpPr>
            <p:sp>
              <p:nvSpPr>
                <p:cNvPr id="11693" name="Google Shape;11693;p7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70"/>
              <p:cNvGrpSpPr/>
              <p:nvPr/>
            </p:nvGrpSpPr>
            <p:grpSpPr>
              <a:xfrm>
                <a:off x="4201644" y="4081324"/>
                <a:ext cx="37783" cy="32364"/>
                <a:chOff x="4201644" y="4081324"/>
                <a:chExt cx="37783" cy="32364"/>
              </a:xfrm>
            </p:grpSpPr>
            <p:sp>
              <p:nvSpPr>
                <p:cNvPr id="11696" name="Google Shape;11696;p7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70"/>
              <p:cNvGrpSpPr/>
              <p:nvPr/>
            </p:nvGrpSpPr>
            <p:grpSpPr>
              <a:xfrm>
                <a:off x="4284416" y="3887428"/>
                <a:ext cx="37783" cy="32451"/>
                <a:chOff x="4284416" y="3887428"/>
                <a:chExt cx="37783" cy="32451"/>
              </a:xfrm>
            </p:grpSpPr>
            <p:sp>
              <p:nvSpPr>
                <p:cNvPr id="11699" name="Google Shape;11699;p7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70"/>
              <p:cNvGrpSpPr/>
              <p:nvPr/>
            </p:nvGrpSpPr>
            <p:grpSpPr>
              <a:xfrm>
                <a:off x="4223721" y="3860404"/>
                <a:ext cx="37870" cy="32364"/>
                <a:chOff x="4223721" y="3860404"/>
                <a:chExt cx="37870" cy="32364"/>
              </a:xfrm>
            </p:grpSpPr>
            <p:sp>
              <p:nvSpPr>
                <p:cNvPr id="11702" name="Google Shape;11702;p7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70"/>
              <p:cNvGrpSpPr/>
              <p:nvPr/>
            </p:nvGrpSpPr>
            <p:grpSpPr>
              <a:xfrm>
                <a:off x="4104889" y="3699242"/>
                <a:ext cx="37776" cy="32357"/>
                <a:chOff x="4104889" y="3699242"/>
                <a:chExt cx="37776" cy="32357"/>
              </a:xfrm>
            </p:grpSpPr>
            <p:sp>
              <p:nvSpPr>
                <p:cNvPr id="11705" name="Google Shape;11705;p7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70"/>
              <p:cNvGrpSpPr/>
              <p:nvPr/>
            </p:nvGrpSpPr>
            <p:grpSpPr>
              <a:xfrm>
                <a:off x="4143608" y="3475121"/>
                <a:ext cx="37878" cy="32420"/>
                <a:chOff x="4143608" y="3475121"/>
                <a:chExt cx="37878" cy="32420"/>
              </a:xfrm>
            </p:grpSpPr>
            <p:sp>
              <p:nvSpPr>
                <p:cNvPr id="11708" name="Google Shape;11708;p7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70"/>
              <p:cNvGrpSpPr/>
              <p:nvPr/>
            </p:nvGrpSpPr>
            <p:grpSpPr>
              <a:xfrm>
                <a:off x="4217248" y="3570893"/>
                <a:ext cx="37776" cy="32364"/>
                <a:chOff x="4217248" y="3570893"/>
                <a:chExt cx="37776" cy="32364"/>
              </a:xfrm>
            </p:grpSpPr>
            <p:sp>
              <p:nvSpPr>
                <p:cNvPr id="11711" name="Google Shape;11711;p7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3" name="Google Shape;11713;p70"/>
              <p:cNvGrpSpPr/>
              <p:nvPr/>
            </p:nvGrpSpPr>
            <p:grpSpPr>
              <a:xfrm>
                <a:off x="4255307" y="3431612"/>
                <a:ext cx="37776" cy="32451"/>
                <a:chOff x="4255307" y="3431612"/>
                <a:chExt cx="37776" cy="32451"/>
              </a:xfrm>
            </p:grpSpPr>
            <p:sp>
              <p:nvSpPr>
                <p:cNvPr id="11714" name="Google Shape;11714;p7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70"/>
              <p:cNvGrpSpPr/>
              <p:nvPr/>
            </p:nvGrpSpPr>
            <p:grpSpPr>
              <a:xfrm>
                <a:off x="3853052" y="3577398"/>
                <a:ext cx="37776" cy="32420"/>
                <a:chOff x="3853052" y="3577398"/>
                <a:chExt cx="37776" cy="32420"/>
              </a:xfrm>
            </p:grpSpPr>
            <p:sp>
              <p:nvSpPr>
                <p:cNvPr id="11717" name="Google Shape;11717;p7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9" name="Google Shape;11719;p70"/>
              <p:cNvGrpSpPr/>
              <p:nvPr/>
            </p:nvGrpSpPr>
            <p:grpSpPr>
              <a:xfrm>
                <a:off x="4039908" y="3412107"/>
                <a:ext cx="37776" cy="32357"/>
                <a:chOff x="4039908" y="3412107"/>
                <a:chExt cx="37776" cy="32357"/>
              </a:xfrm>
            </p:grpSpPr>
            <p:sp>
              <p:nvSpPr>
                <p:cNvPr id="11720" name="Google Shape;11720;p7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70"/>
              <p:cNvGrpSpPr/>
              <p:nvPr/>
            </p:nvGrpSpPr>
            <p:grpSpPr>
              <a:xfrm>
                <a:off x="4017360" y="3342061"/>
                <a:ext cx="37870" cy="32380"/>
                <a:chOff x="4017360" y="3342061"/>
                <a:chExt cx="37870" cy="32380"/>
              </a:xfrm>
            </p:grpSpPr>
            <p:sp>
              <p:nvSpPr>
                <p:cNvPr id="11723" name="Google Shape;11723;p7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5" name="Google Shape;11725;p70"/>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0"/>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7" name="Google Shape;11727;p70"/>
              <p:cNvGrpSpPr/>
              <p:nvPr/>
            </p:nvGrpSpPr>
            <p:grpSpPr>
              <a:xfrm>
                <a:off x="3750870" y="3418650"/>
                <a:ext cx="37776" cy="32380"/>
                <a:chOff x="3750870" y="3418650"/>
                <a:chExt cx="37776" cy="32380"/>
              </a:xfrm>
            </p:grpSpPr>
            <p:sp>
              <p:nvSpPr>
                <p:cNvPr id="11728" name="Google Shape;11728;p7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70"/>
              <p:cNvGrpSpPr/>
              <p:nvPr/>
            </p:nvGrpSpPr>
            <p:grpSpPr>
              <a:xfrm>
                <a:off x="3632509" y="3274438"/>
                <a:ext cx="37783" cy="32357"/>
                <a:chOff x="3632509" y="3274438"/>
                <a:chExt cx="37783" cy="32357"/>
              </a:xfrm>
            </p:grpSpPr>
            <p:sp>
              <p:nvSpPr>
                <p:cNvPr id="11731" name="Google Shape;11731;p7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70"/>
              <p:cNvGrpSpPr/>
              <p:nvPr/>
            </p:nvGrpSpPr>
            <p:grpSpPr>
              <a:xfrm>
                <a:off x="3906424" y="3297561"/>
                <a:ext cx="37776" cy="32451"/>
                <a:chOff x="3906424" y="3297561"/>
                <a:chExt cx="37776" cy="32451"/>
              </a:xfrm>
            </p:grpSpPr>
            <p:sp>
              <p:nvSpPr>
                <p:cNvPr id="11734" name="Google Shape;11734;p7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70"/>
              <p:cNvGrpSpPr/>
              <p:nvPr/>
            </p:nvGrpSpPr>
            <p:grpSpPr>
              <a:xfrm>
                <a:off x="3866084" y="3412107"/>
                <a:ext cx="37776" cy="32357"/>
                <a:chOff x="3866084" y="3412107"/>
                <a:chExt cx="37776" cy="32357"/>
              </a:xfrm>
            </p:grpSpPr>
            <p:sp>
              <p:nvSpPr>
                <p:cNvPr id="11737" name="Google Shape;11737;p7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70"/>
              <p:cNvGrpSpPr/>
              <p:nvPr/>
            </p:nvGrpSpPr>
            <p:grpSpPr>
              <a:xfrm>
                <a:off x="4023919" y="3766409"/>
                <a:ext cx="37783" cy="32357"/>
                <a:chOff x="4023919" y="3766409"/>
                <a:chExt cx="37783" cy="32357"/>
              </a:xfrm>
            </p:grpSpPr>
            <p:sp>
              <p:nvSpPr>
                <p:cNvPr id="11740" name="Google Shape;11740;p7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70"/>
              <p:cNvGrpSpPr/>
              <p:nvPr/>
            </p:nvGrpSpPr>
            <p:grpSpPr>
              <a:xfrm>
                <a:off x="3973882" y="3779449"/>
                <a:ext cx="37776" cy="32357"/>
                <a:chOff x="3973882" y="3779449"/>
                <a:chExt cx="37776" cy="32357"/>
              </a:xfrm>
            </p:grpSpPr>
            <p:sp>
              <p:nvSpPr>
                <p:cNvPr id="11743" name="Google Shape;11743;p7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70"/>
              <p:cNvGrpSpPr/>
              <p:nvPr/>
            </p:nvGrpSpPr>
            <p:grpSpPr>
              <a:xfrm>
                <a:off x="4073398" y="3838028"/>
                <a:ext cx="37776" cy="32380"/>
                <a:chOff x="4073398" y="3838028"/>
                <a:chExt cx="37776" cy="32380"/>
              </a:xfrm>
            </p:grpSpPr>
            <p:sp>
              <p:nvSpPr>
                <p:cNvPr id="11746" name="Google Shape;11746;p7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8" name="Google Shape;11748;p70"/>
              <p:cNvGrpSpPr/>
              <p:nvPr/>
            </p:nvGrpSpPr>
            <p:grpSpPr>
              <a:xfrm>
                <a:off x="4342672" y="4144496"/>
                <a:ext cx="37752" cy="32364"/>
                <a:chOff x="4342672" y="4144496"/>
                <a:chExt cx="37752" cy="32364"/>
              </a:xfrm>
            </p:grpSpPr>
            <p:sp>
              <p:nvSpPr>
                <p:cNvPr id="11749" name="Google Shape;11749;p7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70"/>
              <p:cNvGrpSpPr/>
              <p:nvPr/>
            </p:nvGrpSpPr>
            <p:grpSpPr>
              <a:xfrm>
                <a:off x="4406386" y="4056872"/>
                <a:ext cx="37783" cy="32364"/>
                <a:chOff x="4406386" y="4056872"/>
                <a:chExt cx="37783" cy="32364"/>
              </a:xfrm>
            </p:grpSpPr>
            <p:sp>
              <p:nvSpPr>
                <p:cNvPr id="11752" name="Google Shape;11752;p7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70"/>
              <p:cNvGrpSpPr/>
              <p:nvPr/>
            </p:nvGrpSpPr>
            <p:grpSpPr>
              <a:xfrm>
                <a:off x="4284416" y="4245254"/>
                <a:ext cx="37783" cy="32357"/>
                <a:chOff x="4284416" y="4245254"/>
                <a:chExt cx="37783" cy="32357"/>
              </a:xfrm>
            </p:grpSpPr>
            <p:sp>
              <p:nvSpPr>
                <p:cNvPr id="11755" name="Google Shape;11755;p7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70"/>
              <p:cNvGrpSpPr/>
              <p:nvPr/>
            </p:nvGrpSpPr>
            <p:grpSpPr>
              <a:xfrm>
                <a:off x="4219057" y="4331258"/>
                <a:ext cx="37776" cy="32364"/>
                <a:chOff x="4219057" y="4331258"/>
                <a:chExt cx="37776" cy="32364"/>
              </a:xfrm>
            </p:grpSpPr>
            <p:sp>
              <p:nvSpPr>
                <p:cNvPr id="11758" name="Google Shape;11758;p7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70"/>
              <p:cNvGrpSpPr/>
              <p:nvPr/>
            </p:nvGrpSpPr>
            <p:grpSpPr>
              <a:xfrm>
                <a:off x="4204122" y="4141688"/>
                <a:ext cx="33497" cy="28699"/>
                <a:chOff x="4204122" y="4141688"/>
                <a:chExt cx="33497" cy="28699"/>
              </a:xfrm>
            </p:grpSpPr>
            <p:sp>
              <p:nvSpPr>
                <p:cNvPr id="11761" name="Google Shape;11761;p7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70"/>
              <p:cNvGrpSpPr/>
              <p:nvPr/>
            </p:nvGrpSpPr>
            <p:grpSpPr>
              <a:xfrm>
                <a:off x="4301546" y="4003869"/>
                <a:ext cx="38916" cy="33324"/>
                <a:chOff x="4301546" y="4003869"/>
                <a:chExt cx="38916" cy="33324"/>
              </a:xfrm>
            </p:grpSpPr>
            <p:sp>
              <p:nvSpPr>
                <p:cNvPr id="11764" name="Google Shape;11764;p7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70"/>
              <p:cNvGrpSpPr/>
              <p:nvPr/>
            </p:nvGrpSpPr>
            <p:grpSpPr>
              <a:xfrm>
                <a:off x="4210681" y="3924669"/>
                <a:ext cx="36549" cy="31366"/>
                <a:chOff x="4210681" y="3924669"/>
                <a:chExt cx="36549" cy="31366"/>
              </a:xfrm>
            </p:grpSpPr>
            <p:sp>
              <p:nvSpPr>
                <p:cNvPr id="11767" name="Google Shape;11767;p7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70"/>
              <p:cNvGrpSpPr/>
              <p:nvPr/>
            </p:nvGrpSpPr>
            <p:grpSpPr>
              <a:xfrm>
                <a:off x="3987771" y="3628874"/>
                <a:ext cx="31499" cy="26993"/>
                <a:chOff x="3987771" y="3628874"/>
                <a:chExt cx="31499" cy="26993"/>
              </a:xfrm>
            </p:grpSpPr>
            <p:sp>
              <p:nvSpPr>
                <p:cNvPr id="11770" name="Google Shape;11770;p7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70"/>
              <p:cNvGrpSpPr/>
              <p:nvPr/>
            </p:nvGrpSpPr>
            <p:grpSpPr>
              <a:xfrm>
                <a:off x="4087382" y="3775674"/>
                <a:ext cx="31405" cy="26898"/>
                <a:chOff x="4087382" y="3775674"/>
                <a:chExt cx="31405" cy="26898"/>
              </a:xfrm>
            </p:grpSpPr>
            <p:sp>
              <p:nvSpPr>
                <p:cNvPr id="11773" name="Google Shape;11773;p7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70"/>
              <p:cNvGrpSpPr/>
              <p:nvPr/>
            </p:nvGrpSpPr>
            <p:grpSpPr>
              <a:xfrm>
                <a:off x="4118873" y="3856637"/>
                <a:ext cx="31405" cy="26906"/>
                <a:chOff x="4118873" y="3856637"/>
                <a:chExt cx="31405" cy="26906"/>
              </a:xfrm>
            </p:grpSpPr>
            <p:sp>
              <p:nvSpPr>
                <p:cNvPr id="11776" name="Google Shape;11776;p7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70"/>
              <p:cNvGrpSpPr/>
              <p:nvPr/>
            </p:nvGrpSpPr>
            <p:grpSpPr>
              <a:xfrm>
                <a:off x="4168541" y="3639523"/>
                <a:ext cx="31499" cy="26906"/>
                <a:chOff x="4168541" y="3639523"/>
                <a:chExt cx="31499" cy="26906"/>
              </a:xfrm>
            </p:grpSpPr>
            <p:sp>
              <p:nvSpPr>
                <p:cNvPr id="11779" name="Google Shape;11779;p7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70"/>
              <p:cNvGrpSpPr/>
              <p:nvPr/>
            </p:nvGrpSpPr>
            <p:grpSpPr>
              <a:xfrm>
                <a:off x="3965789" y="3393545"/>
                <a:ext cx="31405" cy="26945"/>
                <a:chOff x="3965789" y="3393545"/>
                <a:chExt cx="31405" cy="26945"/>
              </a:xfrm>
            </p:grpSpPr>
            <p:sp>
              <p:nvSpPr>
                <p:cNvPr id="11782" name="Google Shape;11782;p7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70"/>
              <p:cNvGrpSpPr/>
              <p:nvPr/>
            </p:nvGrpSpPr>
            <p:grpSpPr>
              <a:xfrm>
                <a:off x="3925166" y="3491008"/>
                <a:ext cx="31405" cy="27001"/>
                <a:chOff x="3925166" y="3491008"/>
                <a:chExt cx="31405" cy="27001"/>
              </a:xfrm>
            </p:grpSpPr>
            <p:sp>
              <p:nvSpPr>
                <p:cNvPr id="11785" name="Google Shape;11785;p7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70"/>
              <p:cNvGrpSpPr/>
              <p:nvPr/>
            </p:nvGrpSpPr>
            <p:grpSpPr>
              <a:xfrm>
                <a:off x="3682845" y="3340976"/>
                <a:ext cx="31397" cy="26898"/>
                <a:chOff x="3682845" y="3340976"/>
                <a:chExt cx="31397" cy="26898"/>
              </a:xfrm>
            </p:grpSpPr>
            <p:sp>
              <p:nvSpPr>
                <p:cNvPr id="11788" name="Google Shape;11788;p7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70"/>
              <p:cNvGrpSpPr/>
              <p:nvPr/>
            </p:nvGrpSpPr>
            <p:grpSpPr>
              <a:xfrm>
                <a:off x="3795393" y="3353725"/>
                <a:ext cx="31499" cy="26993"/>
                <a:chOff x="3795393" y="3353725"/>
                <a:chExt cx="31499" cy="26993"/>
              </a:xfrm>
            </p:grpSpPr>
            <p:sp>
              <p:nvSpPr>
                <p:cNvPr id="11791" name="Google Shape;11791;p7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70"/>
              <p:cNvGrpSpPr/>
              <p:nvPr/>
            </p:nvGrpSpPr>
            <p:grpSpPr>
              <a:xfrm>
                <a:off x="4176909" y="4363221"/>
                <a:ext cx="38924" cy="33316"/>
                <a:chOff x="4176909" y="4363221"/>
                <a:chExt cx="38924" cy="33316"/>
              </a:xfrm>
            </p:grpSpPr>
            <p:sp>
              <p:nvSpPr>
                <p:cNvPr id="11794" name="Google Shape;11794;p7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70"/>
              <p:cNvGrpSpPr/>
              <p:nvPr/>
            </p:nvGrpSpPr>
            <p:grpSpPr>
              <a:xfrm>
                <a:off x="4226191" y="4007660"/>
                <a:ext cx="33560" cy="28770"/>
                <a:chOff x="4226191" y="4007660"/>
                <a:chExt cx="33560" cy="28770"/>
              </a:xfrm>
            </p:grpSpPr>
            <p:sp>
              <p:nvSpPr>
                <p:cNvPr id="11797" name="Google Shape;11797;p7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70"/>
              <p:cNvGrpSpPr/>
              <p:nvPr/>
            </p:nvGrpSpPr>
            <p:grpSpPr>
              <a:xfrm>
                <a:off x="3597785" y="3377045"/>
                <a:ext cx="33591" cy="28699"/>
                <a:chOff x="3597785" y="3377045"/>
                <a:chExt cx="33591" cy="28699"/>
              </a:xfrm>
            </p:grpSpPr>
            <p:sp>
              <p:nvSpPr>
                <p:cNvPr id="11800" name="Google Shape;11800;p7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70"/>
              <p:cNvGrpSpPr/>
              <p:nvPr/>
            </p:nvGrpSpPr>
            <p:grpSpPr>
              <a:xfrm>
                <a:off x="3887870" y="3669796"/>
                <a:ext cx="33591" cy="28692"/>
                <a:chOff x="3887870" y="3669796"/>
                <a:chExt cx="33591" cy="28692"/>
              </a:xfrm>
            </p:grpSpPr>
            <p:sp>
              <p:nvSpPr>
                <p:cNvPr id="11803" name="Google Shape;11803;p7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5" name="Google Shape;11805;p70"/>
              <p:cNvGrpSpPr/>
              <p:nvPr/>
            </p:nvGrpSpPr>
            <p:grpSpPr>
              <a:xfrm>
                <a:off x="3818320" y="3481625"/>
                <a:ext cx="33497" cy="28770"/>
                <a:chOff x="3818320" y="3481625"/>
                <a:chExt cx="33497" cy="28770"/>
              </a:xfrm>
            </p:grpSpPr>
            <p:sp>
              <p:nvSpPr>
                <p:cNvPr id="11806" name="Google Shape;11806;p7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70"/>
              <p:cNvGrpSpPr/>
              <p:nvPr/>
            </p:nvGrpSpPr>
            <p:grpSpPr>
              <a:xfrm>
                <a:off x="4278139" y="4120948"/>
                <a:ext cx="37492" cy="32129"/>
                <a:chOff x="4278139" y="4120948"/>
                <a:chExt cx="37492" cy="32129"/>
              </a:xfrm>
            </p:grpSpPr>
            <p:sp>
              <p:nvSpPr>
                <p:cNvPr id="11809" name="Google Shape;11809;p7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70"/>
              <p:cNvGrpSpPr/>
              <p:nvPr/>
            </p:nvGrpSpPr>
            <p:grpSpPr>
              <a:xfrm>
                <a:off x="4419898" y="3977388"/>
                <a:ext cx="33497" cy="28692"/>
                <a:chOff x="4419898" y="3977388"/>
                <a:chExt cx="33497" cy="28692"/>
              </a:xfrm>
            </p:grpSpPr>
            <p:sp>
              <p:nvSpPr>
                <p:cNvPr id="11812" name="Google Shape;11812;p7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70"/>
              <p:cNvGrpSpPr/>
              <p:nvPr/>
            </p:nvGrpSpPr>
            <p:grpSpPr>
              <a:xfrm>
                <a:off x="4158930" y="4034684"/>
                <a:ext cx="33497" cy="28762"/>
                <a:chOff x="4158930" y="4034684"/>
                <a:chExt cx="33497" cy="28762"/>
              </a:xfrm>
            </p:grpSpPr>
            <p:sp>
              <p:nvSpPr>
                <p:cNvPr id="11815" name="Google Shape;11815;p7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70"/>
              <p:cNvGrpSpPr/>
              <p:nvPr/>
            </p:nvGrpSpPr>
            <p:grpSpPr>
              <a:xfrm>
                <a:off x="4134949" y="3957049"/>
                <a:ext cx="33497" cy="28770"/>
                <a:chOff x="4134949" y="3957049"/>
                <a:chExt cx="33497" cy="28770"/>
              </a:xfrm>
            </p:grpSpPr>
            <p:sp>
              <p:nvSpPr>
                <p:cNvPr id="11818" name="Google Shape;11818;p7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70"/>
              <p:cNvGrpSpPr/>
              <p:nvPr/>
            </p:nvGrpSpPr>
            <p:grpSpPr>
              <a:xfrm>
                <a:off x="4193653" y="4184403"/>
                <a:ext cx="43580" cy="37264"/>
                <a:chOff x="4193653" y="4184403"/>
                <a:chExt cx="43580" cy="37264"/>
              </a:xfrm>
            </p:grpSpPr>
            <p:sp>
              <p:nvSpPr>
                <p:cNvPr id="11821" name="Google Shape;11821;p7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70"/>
              <p:cNvGrpSpPr/>
              <p:nvPr/>
            </p:nvGrpSpPr>
            <p:grpSpPr>
              <a:xfrm>
                <a:off x="4343600" y="3943844"/>
                <a:ext cx="43580" cy="37312"/>
                <a:chOff x="4343600" y="3943844"/>
                <a:chExt cx="43580" cy="37312"/>
              </a:xfrm>
            </p:grpSpPr>
            <p:sp>
              <p:nvSpPr>
                <p:cNvPr id="11824" name="Google Shape;11824;p7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6" name="Google Shape;11826;p70"/>
              <p:cNvGrpSpPr/>
              <p:nvPr/>
            </p:nvGrpSpPr>
            <p:grpSpPr>
              <a:xfrm>
                <a:off x="4172339" y="3381693"/>
                <a:ext cx="31499" cy="27001"/>
                <a:chOff x="4172339" y="3381693"/>
                <a:chExt cx="31499" cy="27001"/>
              </a:xfrm>
            </p:grpSpPr>
            <p:sp>
              <p:nvSpPr>
                <p:cNvPr id="11827" name="Google Shape;11827;p7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11832"/>
        <p:cNvGrpSpPr/>
        <p:nvPr/>
      </p:nvGrpSpPr>
      <p:grpSpPr>
        <a:xfrm>
          <a:off x="0" y="0"/>
          <a:ext cx="0" cy="0"/>
          <a:chOff x="0" y="0"/>
          <a:chExt cx="0" cy="0"/>
        </a:xfrm>
      </p:grpSpPr>
      <p:grpSp>
        <p:nvGrpSpPr>
          <p:cNvPr id="11833" name="Google Shape;11833;p71"/>
          <p:cNvGrpSpPr/>
          <p:nvPr/>
        </p:nvGrpSpPr>
        <p:grpSpPr>
          <a:xfrm>
            <a:off x="2126623" y="3607908"/>
            <a:ext cx="1102891" cy="760337"/>
            <a:chOff x="4967783" y="2151471"/>
            <a:chExt cx="3920692" cy="2702940"/>
          </a:xfrm>
        </p:grpSpPr>
        <p:grpSp>
          <p:nvGrpSpPr>
            <p:cNvPr id="11834" name="Google Shape;11834;p71"/>
            <p:cNvGrpSpPr/>
            <p:nvPr/>
          </p:nvGrpSpPr>
          <p:grpSpPr>
            <a:xfrm>
              <a:off x="5045709" y="2252109"/>
              <a:ext cx="3761071" cy="2501708"/>
              <a:chOff x="2691784" y="1805334"/>
              <a:chExt cx="3761071" cy="2501708"/>
            </a:xfrm>
          </p:grpSpPr>
          <p:sp>
            <p:nvSpPr>
              <p:cNvPr id="11835" name="Google Shape;11835;p71"/>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1"/>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1"/>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1"/>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1"/>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1"/>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1"/>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71"/>
            <p:cNvGrpSpPr/>
            <p:nvPr/>
          </p:nvGrpSpPr>
          <p:grpSpPr>
            <a:xfrm>
              <a:off x="4967783" y="2151471"/>
              <a:ext cx="3920692" cy="2702940"/>
              <a:chOff x="2613858" y="1704696"/>
              <a:chExt cx="3920692" cy="2702940"/>
            </a:xfrm>
          </p:grpSpPr>
          <p:sp>
            <p:nvSpPr>
              <p:cNvPr id="11843" name="Google Shape;11843;p71"/>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1"/>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1"/>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1"/>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1"/>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48" name="Google Shape;11848;p71"/>
          <p:cNvGrpSpPr/>
          <p:nvPr/>
        </p:nvGrpSpPr>
        <p:grpSpPr>
          <a:xfrm>
            <a:off x="3530532" y="1496185"/>
            <a:ext cx="1561911" cy="708580"/>
            <a:chOff x="3530532" y="1496185"/>
            <a:chExt cx="1561911" cy="708580"/>
          </a:xfrm>
        </p:grpSpPr>
        <p:grpSp>
          <p:nvGrpSpPr>
            <p:cNvPr id="11849" name="Google Shape;11849;p71"/>
            <p:cNvGrpSpPr/>
            <p:nvPr/>
          </p:nvGrpSpPr>
          <p:grpSpPr>
            <a:xfrm>
              <a:off x="3720318" y="1857562"/>
              <a:ext cx="1372125" cy="54"/>
              <a:chOff x="3720318" y="1857562"/>
              <a:chExt cx="1372125" cy="54"/>
            </a:xfrm>
          </p:grpSpPr>
          <p:cxnSp>
            <p:nvCxnSpPr>
              <p:cNvPr id="11850" name="Google Shape;11850;p71"/>
              <p:cNvCxnSpPr>
                <a:endCxn id="1185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2" name="Google Shape;11852;p71"/>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3" name="Google Shape;11853;p71"/>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4" name="Google Shape;11854;p71"/>
              <p:cNvCxnSpPr>
                <a:stCxn id="1185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855" name="Google Shape;11855;p71"/>
            <p:cNvGrpSpPr/>
            <p:nvPr/>
          </p:nvGrpSpPr>
          <p:grpSpPr>
            <a:xfrm>
              <a:off x="3567462" y="1496185"/>
              <a:ext cx="286500" cy="272914"/>
              <a:chOff x="3567462" y="1496185"/>
              <a:chExt cx="286500" cy="272914"/>
            </a:xfrm>
          </p:grpSpPr>
          <p:cxnSp>
            <p:nvCxnSpPr>
              <p:cNvPr id="11856" name="Google Shape;11856;p71"/>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57" name="Google Shape;11857;p71"/>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8" name="Google Shape;11858;p71"/>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1"/>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0" name="Google Shape;11860;p71"/>
            <p:cNvGrpSpPr/>
            <p:nvPr/>
          </p:nvGrpSpPr>
          <p:grpSpPr>
            <a:xfrm>
              <a:off x="3929014" y="1960574"/>
              <a:ext cx="286500" cy="242342"/>
              <a:chOff x="3929014" y="1960574"/>
              <a:chExt cx="286500" cy="242342"/>
            </a:xfrm>
          </p:grpSpPr>
          <p:cxnSp>
            <p:nvCxnSpPr>
              <p:cNvPr id="11861" name="Google Shape;11861;p71"/>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862" name="Google Shape;11862;p71"/>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71"/>
            <p:cNvGrpSpPr/>
            <p:nvPr/>
          </p:nvGrpSpPr>
          <p:grpSpPr>
            <a:xfrm>
              <a:off x="4290828" y="1496185"/>
              <a:ext cx="286500" cy="272914"/>
              <a:chOff x="4290828" y="1496185"/>
              <a:chExt cx="286500" cy="272914"/>
            </a:xfrm>
          </p:grpSpPr>
          <p:cxnSp>
            <p:nvCxnSpPr>
              <p:cNvPr id="11864" name="Google Shape;11864;p71"/>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65" name="Google Shape;11865;p71"/>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6" name="Google Shape;11866;p71"/>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1"/>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7" name="Google Shape;11867;p71"/>
            <p:cNvGrpSpPr/>
            <p:nvPr/>
          </p:nvGrpSpPr>
          <p:grpSpPr>
            <a:xfrm>
              <a:off x="4657726" y="1959674"/>
              <a:ext cx="286500" cy="245092"/>
              <a:chOff x="4657726" y="1959674"/>
              <a:chExt cx="286500" cy="245092"/>
            </a:xfrm>
          </p:grpSpPr>
          <p:cxnSp>
            <p:nvCxnSpPr>
              <p:cNvPr id="11868" name="Google Shape;11868;p71"/>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869" name="Google Shape;11869;p71"/>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70" name="Google Shape;11870;p71"/>
          <p:cNvGrpSpPr/>
          <p:nvPr/>
        </p:nvGrpSpPr>
        <p:grpSpPr>
          <a:xfrm>
            <a:off x="3512551" y="2358282"/>
            <a:ext cx="1597032" cy="378649"/>
            <a:chOff x="3512551" y="2358282"/>
            <a:chExt cx="1597032" cy="378649"/>
          </a:xfrm>
        </p:grpSpPr>
        <p:grpSp>
          <p:nvGrpSpPr>
            <p:cNvPr id="11871" name="Google Shape;11871;p71"/>
            <p:cNvGrpSpPr/>
            <p:nvPr/>
          </p:nvGrpSpPr>
          <p:grpSpPr>
            <a:xfrm>
              <a:off x="3738198" y="2553002"/>
              <a:ext cx="1145834" cy="117"/>
              <a:chOff x="3738198" y="2553002"/>
              <a:chExt cx="1145834" cy="117"/>
            </a:xfrm>
          </p:grpSpPr>
          <p:cxnSp>
            <p:nvCxnSpPr>
              <p:cNvPr id="11872" name="Google Shape;11872;p71"/>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73" name="Google Shape;11873;p71"/>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74" name="Google Shape;11874;p71"/>
              <p:cNvCxnSpPr>
                <a:stCxn id="11875" idx="6"/>
                <a:endCxn id="1187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877" name="Google Shape;11877;p71"/>
            <p:cNvGrpSpPr/>
            <p:nvPr/>
          </p:nvGrpSpPr>
          <p:grpSpPr>
            <a:xfrm>
              <a:off x="3969644" y="2440153"/>
              <a:ext cx="225900" cy="296779"/>
              <a:chOff x="3969644" y="2440153"/>
              <a:chExt cx="225900" cy="296779"/>
            </a:xfrm>
          </p:grpSpPr>
          <p:cxnSp>
            <p:nvCxnSpPr>
              <p:cNvPr id="11878" name="Google Shape;11878;p71"/>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876" name="Google Shape;11876;p71"/>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1"/>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71"/>
            <p:cNvGrpSpPr/>
            <p:nvPr/>
          </p:nvGrpSpPr>
          <p:grpSpPr>
            <a:xfrm>
              <a:off x="4426818" y="2358282"/>
              <a:ext cx="225600" cy="307471"/>
              <a:chOff x="4426818" y="2358282"/>
              <a:chExt cx="225600" cy="307471"/>
            </a:xfrm>
          </p:grpSpPr>
          <p:cxnSp>
            <p:nvCxnSpPr>
              <p:cNvPr id="11881" name="Google Shape;11881;p71"/>
              <p:cNvCxnSpPr>
                <a:stCxn id="1188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883" name="Google Shape;11883;p71"/>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1"/>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71"/>
            <p:cNvGrpSpPr/>
            <p:nvPr/>
          </p:nvGrpSpPr>
          <p:grpSpPr>
            <a:xfrm>
              <a:off x="4883984" y="2440153"/>
              <a:ext cx="225600" cy="296479"/>
              <a:chOff x="4883984" y="2440153"/>
              <a:chExt cx="225600" cy="296479"/>
            </a:xfrm>
          </p:grpSpPr>
          <p:cxnSp>
            <p:nvCxnSpPr>
              <p:cNvPr id="11885" name="Google Shape;11885;p71"/>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886" name="Google Shape;11886;p71"/>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1"/>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71"/>
            <p:cNvGrpSpPr/>
            <p:nvPr/>
          </p:nvGrpSpPr>
          <p:grpSpPr>
            <a:xfrm>
              <a:off x="3512551" y="2358356"/>
              <a:ext cx="225647" cy="307629"/>
              <a:chOff x="2182679" y="2005014"/>
              <a:chExt cx="792300" cy="1080158"/>
            </a:xfrm>
          </p:grpSpPr>
          <p:cxnSp>
            <p:nvCxnSpPr>
              <p:cNvPr id="11889" name="Google Shape;11889;p71"/>
              <p:cNvCxnSpPr>
                <a:stCxn id="1189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875" name="Google Shape;11875;p71"/>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1"/>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1" name="Google Shape;11891;p71"/>
          <p:cNvGrpSpPr/>
          <p:nvPr/>
        </p:nvGrpSpPr>
        <p:grpSpPr>
          <a:xfrm>
            <a:off x="6872633" y="1182079"/>
            <a:ext cx="1559809" cy="722610"/>
            <a:chOff x="634175" y="2986275"/>
            <a:chExt cx="3147949" cy="1458344"/>
          </a:xfrm>
        </p:grpSpPr>
        <p:cxnSp>
          <p:nvCxnSpPr>
            <p:cNvPr id="11892" name="Google Shape;11892;p71"/>
            <p:cNvCxnSpPr>
              <a:stCxn id="11893" idx="4"/>
              <a:endCxn id="1189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895" name="Google Shape;11895;p71"/>
            <p:cNvCxnSpPr>
              <a:stCxn id="11894" idx="0"/>
              <a:endCxn id="1189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897" name="Google Shape;11897;p71"/>
            <p:cNvCxnSpPr>
              <a:stCxn id="11896" idx="4"/>
              <a:endCxn id="1189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899" name="Google Shape;11899;p71"/>
            <p:cNvCxnSpPr>
              <a:stCxn id="11898" idx="0"/>
              <a:endCxn id="1190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900" name="Google Shape;11900;p71"/>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6" name="Google Shape;11896;p71"/>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3" name="Google Shape;11893;p71"/>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8" name="Google Shape;11898;p71"/>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4" name="Google Shape;11894;p71"/>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901" name="Google Shape;11901;p71"/>
          <p:cNvGrpSpPr/>
          <p:nvPr/>
        </p:nvGrpSpPr>
        <p:grpSpPr>
          <a:xfrm>
            <a:off x="3526424" y="2891987"/>
            <a:ext cx="1570719" cy="294123"/>
            <a:chOff x="998425" y="1182125"/>
            <a:chExt cx="1065400" cy="199500"/>
          </a:xfrm>
        </p:grpSpPr>
        <p:sp>
          <p:nvSpPr>
            <p:cNvPr id="11902" name="Google Shape;11902;p7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71"/>
          <p:cNvGrpSpPr/>
          <p:nvPr/>
        </p:nvGrpSpPr>
        <p:grpSpPr>
          <a:xfrm>
            <a:off x="6869680" y="2009474"/>
            <a:ext cx="1565716" cy="366729"/>
            <a:chOff x="1247650" y="2075423"/>
            <a:chExt cx="6648477" cy="1557238"/>
          </a:xfrm>
        </p:grpSpPr>
        <p:sp>
          <p:nvSpPr>
            <p:cNvPr id="11908" name="Google Shape;11908;p7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71"/>
          <p:cNvGrpSpPr/>
          <p:nvPr/>
        </p:nvGrpSpPr>
        <p:grpSpPr>
          <a:xfrm>
            <a:off x="6853992" y="3158289"/>
            <a:ext cx="1597061" cy="663440"/>
            <a:chOff x="6796238" y="3158297"/>
            <a:chExt cx="1630319" cy="677257"/>
          </a:xfrm>
        </p:grpSpPr>
        <p:cxnSp>
          <p:nvCxnSpPr>
            <p:cNvPr id="11915" name="Google Shape;11915;p71"/>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16" name="Google Shape;11916;p71"/>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17" name="Google Shape;11917;p71"/>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918" name="Google Shape;11918;p71"/>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919" name="Google Shape;11919;p71"/>
            <p:cNvGrpSpPr/>
            <p:nvPr/>
          </p:nvGrpSpPr>
          <p:grpSpPr>
            <a:xfrm>
              <a:off x="6796238" y="3311904"/>
              <a:ext cx="1630319" cy="377697"/>
              <a:chOff x="6796238" y="3311904"/>
              <a:chExt cx="1630319" cy="377697"/>
            </a:xfrm>
          </p:grpSpPr>
          <p:sp>
            <p:nvSpPr>
              <p:cNvPr id="11920" name="Google Shape;11920;p71"/>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1"/>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1"/>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23" name="Google Shape;11923;p71"/>
          <p:cNvGrpSpPr/>
          <p:nvPr/>
        </p:nvGrpSpPr>
        <p:grpSpPr>
          <a:xfrm>
            <a:off x="5375130" y="1179681"/>
            <a:ext cx="1368606" cy="1593805"/>
            <a:chOff x="1839112" y="2209163"/>
            <a:chExt cx="1918159" cy="2233784"/>
          </a:xfrm>
        </p:grpSpPr>
        <p:sp>
          <p:nvSpPr>
            <p:cNvPr id="11924" name="Google Shape;11924;p71"/>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1"/>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1"/>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27" name="Google Shape;11927;p71"/>
            <p:cNvCxnSpPr>
              <a:stCxn id="11924" idx="6"/>
              <a:endCxn id="1192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28" name="Google Shape;11928;p71"/>
            <p:cNvCxnSpPr>
              <a:stCxn id="11925" idx="4"/>
              <a:endCxn id="1192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930" name="Google Shape;11930;p71"/>
            <p:cNvCxnSpPr>
              <a:stCxn id="11929" idx="6"/>
              <a:endCxn id="1192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31" name="Google Shape;11931;p71"/>
            <p:cNvCxnSpPr>
              <a:stCxn id="11926" idx="4"/>
              <a:endCxn id="1193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929" name="Google Shape;11929;p71"/>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1"/>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1"/>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34" name="Google Shape;11934;p71"/>
            <p:cNvCxnSpPr>
              <a:endCxn id="1193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935" name="Google Shape;11935;p71"/>
          <p:cNvGrpSpPr/>
          <p:nvPr/>
        </p:nvGrpSpPr>
        <p:grpSpPr>
          <a:xfrm>
            <a:off x="3507503" y="1185917"/>
            <a:ext cx="1637968" cy="154942"/>
            <a:chOff x="238125" y="2506075"/>
            <a:chExt cx="7115411" cy="673075"/>
          </a:xfrm>
        </p:grpSpPr>
        <p:sp>
          <p:nvSpPr>
            <p:cNvPr id="11936" name="Google Shape;11936;p7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71"/>
          <p:cNvGrpSpPr/>
          <p:nvPr/>
        </p:nvGrpSpPr>
        <p:grpSpPr>
          <a:xfrm>
            <a:off x="746187" y="1507514"/>
            <a:ext cx="2476762" cy="91743"/>
            <a:chOff x="1464850" y="436376"/>
            <a:chExt cx="6001362" cy="222300"/>
          </a:xfrm>
        </p:grpSpPr>
        <p:sp>
          <p:nvSpPr>
            <p:cNvPr id="11942" name="Google Shape;11942;p71"/>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1"/>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1"/>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1"/>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1"/>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47" name="Google Shape;11947;p71"/>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48" name="Google Shape;11948;p71"/>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49" name="Google Shape;11949;p71"/>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50" name="Google Shape;11950;p71"/>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951" name="Google Shape;11951;p71"/>
          <p:cNvGrpSpPr/>
          <p:nvPr/>
        </p:nvGrpSpPr>
        <p:grpSpPr>
          <a:xfrm>
            <a:off x="732455" y="2742980"/>
            <a:ext cx="1452710" cy="651923"/>
            <a:chOff x="803162" y="2667727"/>
            <a:chExt cx="1411906" cy="633611"/>
          </a:xfrm>
        </p:grpSpPr>
        <p:cxnSp>
          <p:nvCxnSpPr>
            <p:cNvPr id="11952" name="Google Shape;11952;p71"/>
            <p:cNvCxnSpPr>
              <a:stCxn id="11953" idx="2"/>
              <a:endCxn id="1195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5" name="Google Shape;11955;p71"/>
            <p:cNvCxnSpPr>
              <a:stCxn id="11956" idx="0"/>
              <a:endCxn id="1195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7" name="Google Shape;11957;p71"/>
            <p:cNvCxnSpPr>
              <a:stCxn id="11956" idx="2"/>
              <a:endCxn id="1195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9" name="Google Shape;11959;p71"/>
            <p:cNvCxnSpPr>
              <a:stCxn id="11960" idx="0"/>
              <a:endCxn id="1195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61" name="Google Shape;11961;p71"/>
            <p:cNvCxnSpPr>
              <a:stCxn id="11954" idx="2"/>
              <a:endCxn id="1196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63" name="Google Shape;11963;p71"/>
            <p:cNvCxnSpPr>
              <a:stCxn id="11964" idx="0"/>
              <a:endCxn id="1195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960" name="Google Shape;11960;p71"/>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8" name="Google Shape;11958;p71"/>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64" name="Google Shape;11964;p71"/>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62" name="Google Shape;11962;p71"/>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4" name="Google Shape;11954;p71"/>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6" name="Google Shape;11956;p71"/>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3" name="Google Shape;11953;p71"/>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965" name="Google Shape;11965;p71"/>
          <p:cNvGrpSpPr/>
          <p:nvPr/>
        </p:nvGrpSpPr>
        <p:grpSpPr>
          <a:xfrm>
            <a:off x="732456" y="1178518"/>
            <a:ext cx="2518541" cy="209309"/>
            <a:chOff x="803163" y="1111966"/>
            <a:chExt cx="2447800" cy="203430"/>
          </a:xfrm>
        </p:grpSpPr>
        <p:grpSp>
          <p:nvGrpSpPr>
            <p:cNvPr id="11966" name="Google Shape;11966;p71"/>
            <p:cNvGrpSpPr/>
            <p:nvPr/>
          </p:nvGrpSpPr>
          <p:grpSpPr>
            <a:xfrm>
              <a:off x="1958180" y="1111966"/>
              <a:ext cx="588019" cy="121396"/>
              <a:chOff x="4808316" y="2800065"/>
              <a:chExt cx="1999386" cy="412910"/>
            </a:xfrm>
          </p:grpSpPr>
          <p:sp>
            <p:nvSpPr>
              <p:cNvPr id="11967" name="Google Shape;11967;p71"/>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8" name="Google Shape;11968;p71"/>
              <p:cNvGrpSpPr/>
              <p:nvPr/>
            </p:nvGrpSpPr>
            <p:grpSpPr>
              <a:xfrm>
                <a:off x="4808316" y="2800065"/>
                <a:ext cx="92400" cy="411825"/>
                <a:chOff x="845575" y="2563700"/>
                <a:chExt cx="92400" cy="411825"/>
              </a:xfrm>
            </p:grpSpPr>
            <p:cxnSp>
              <p:nvCxnSpPr>
                <p:cNvPr id="11969" name="Google Shape;11969;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70" name="Google Shape;11970;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971" name="Google Shape;11971;p71"/>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972" name="Google Shape;11972;p71"/>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3" name="Google Shape;11973;p71"/>
            <p:cNvGrpSpPr/>
            <p:nvPr/>
          </p:nvGrpSpPr>
          <p:grpSpPr>
            <a:xfrm>
              <a:off x="803163" y="1111974"/>
              <a:ext cx="591158" cy="121545"/>
              <a:chOff x="803163" y="1111974"/>
              <a:chExt cx="591158" cy="121545"/>
            </a:xfrm>
          </p:grpSpPr>
          <p:grpSp>
            <p:nvGrpSpPr>
              <p:cNvPr id="11974" name="Google Shape;11974;p71"/>
              <p:cNvGrpSpPr/>
              <p:nvPr/>
            </p:nvGrpSpPr>
            <p:grpSpPr>
              <a:xfrm>
                <a:off x="803163" y="1111974"/>
                <a:ext cx="27175" cy="121077"/>
                <a:chOff x="845575" y="2563700"/>
                <a:chExt cx="92400" cy="411825"/>
              </a:xfrm>
            </p:grpSpPr>
            <p:cxnSp>
              <p:nvCxnSpPr>
                <p:cNvPr id="11975" name="Google Shape;11975;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76" name="Google Shape;11976;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7" name="Google Shape;11977;p71"/>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71"/>
            <p:cNvGrpSpPr/>
            <p:nvPr/>
          </p:nvGrpSpPr>
          <p:grpSpPr>
            <a:xfrm>
              <a:off x="1381910" y="1194219"/>
              <a:ext cx="588341" cy="121177"/>
              <a:chOff x="1381910" y="1194219"/>
              <a:chExt cx="588341" cy="121177"/>
            </a:xfrm>
          </p:grpSpPr>
          <p:grpSp>
            <p:nvGrpSpPr>
              <p:cNvPr id="11979" name="Google Shape;11979;p71"/>
              <p:cNvGrpSpPr/>
              <p:nvPr/>
            </p:nvGrpSpPr>
            <p:grpSpPr>
              <a:xfrm rot="10800000">
                <a:off x="1381910" y="1194319"/>
                <a:ext cx="27175" cy="121077"/>
                <a:chOff x="2070100" y="2563700"/>
                <a:chExt cx="92400" cy="411825"/>
              </a:xfrm>
            </p:grpSpPr>
            <p:cxnSp>
              <p:nvCxnSpPr>
                <p:cNvPr id="11980" name="Google Shape;11980;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81" name="Google Shape;11981;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2" name="Google Shape;11982;p71"/>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3" name="Google Shape;11983;p71"/>
            <p:cNvGrpSpPr/>
            <p:nvPr/>
          </p:nvGrpSpPr>
          <p:grpSpPr>
            <a:xfrm>
              <a:off x="2532079" y="1194219"/>
              <a:ext cx="704927" cy="121177"/>
              <a:chOff x="2532079" y="1194219"/>
              <a:chExt cx="704927" cy="121177"/>
            </a:xfrm>
          </p:grpSpPr>
          <p:grpSp>
            <p:nvGrpSpPr>
              <p:cNvPr id="11984" name="Google Shape;11984;p71"/>
              <p:cNvGrpSpPr/>
              <p:nvPr/>
            </p:nvGrpSpPr>
            <p:grpSpPr>
              <a:xfrm rot="10800000">
                <a:off x="2532079" y="1194319"/>
                <a:ext cx="27175" cy="121077"/>
                <a:chOff x="2070100" y="2563700"/>
                <a:chExt cx="92400" cy="411825"/>
              </a:xfrm>
            </p:grpSpPr>
            <p:cxnSp>
              <p:nvCxnSpPr>
                <p:cNvPr id="11985" name="Google Shape;11985;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86" name="Google Shape;11986;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7" name="Google Shape;11987;p71"/>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8" name="Google Shape;11988;p71"/>
          <p:cNvGrpSpPr/>
          <p:nvPr/>
        </p:nvGrpSpPr>
        <p:grpSpPr>
          <a:xfrm>
            <a:off x="3525467" y="3875150"/>
            <a:ext cx="1567778" cy="491677"/>
            <a:chOff x="5194708" y="3484366"/>
            <a:chExt cx="3148148" cy="987304"/>
          </a:xfrm>
        </p:grpSpPr>
        <p:grpSp>
          <p:nvGrpSpPr>
            <p:cNvPr id="11989" name="Google Shape;11989;p71"/>
            <p:cNvGrpSpPr/>
            <p:nvPr/>
          </p:nvGrpSpPr>
          <p:grpSpPr>
            <a:xfrm>
              <a:off x="7531521" y="3484366"/>
              <a:ext cx="811335" cy="987304"/>
              <a:chOff x="3379425" y="1617275"/>
              <a:chExt cx="1090650" cy="1327200"/>
            </a:xfrm>
          </p:grpSpPr>
          <p:sp>
            <p:nvSpPr>
              <p:cNvPr id="11990" name="Google Shape;11990;p7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71"/>
            <p:cNvGrpSpPr/>
            <p:nvPr/>
          </p:nvGrpSpPr>
          <p:grpSpPr>
            <a:xfrm>
              <a:off x="6752546" y="3484366"/>
              <a:ext cx="811428" cy="987304"/>
              <a:chOff x="2332275" y="1617275"/>
              <a:chExt cx="1090775" cy="1327200"/>
            </a:xfrm>
          </p:grpSpPr>
          <p:sp>
            <p:nvSpPr>
              <p:cNvPr id="11994" name="Google Shape;11994;p7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71"/>
            <p:cNvGrpSpPr/>
            <p:nvPr/>
          </p:nvGrpSpPr>
          <p:grpSpPr>
            <a:xfrm>
              <a:off x="5973664" y="3484366"/>
              <a:ext cx="811335" cy="987304"/>
              <a:chOff x="1285250" y="1617275"/>
              <a:chExt cx="1090650" cy="1327200"/>
            </a:xfrm>
          </p:grpSpPr>
          <p:sp>
            <p:nvSpPr>
              <p:cNvPr id="11998" name="Google Shape;11998;p7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71"/>
            <p:cNvGrpSpPr/>
            <p:nvPr/>
          </p:nvGrpSpPr>
          <p:grpSpPr>
            <a:xfrm>
              <a:off x="5194708" y="3484366"/>
              <a:ext cx="811409" cy="987304"/>
              <a:chOff x="238125" y="1617275"/>
              <a:chExt cx="1090750" cy="1327200"/>
            </a:xfrm>
          </p:grpSpPr>
          <p:sp>
            <p:nvSpPr>
              <p:cNvPr id="12002" name="Google Shape;12002;p7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5" name="Google Shape;12005;p71"/>
          <p:cNvGrpSpPr/>
          <p:nvPr/>
        </p:nvGrpSpPr>
        <p:grpSpPr>
          <a:xfrm>
            <a:off x="3486076" y="3355561"/>
            <a:ext cx="1616964" cy="346256"/>
            <a:chOff x="1808063" y="4294338"/>
            <a:chExt cx="3370782" cy="721817"/>
          </a:xfrm>
        </p:grpSpPr>
        <p:sp>
          <p:nvSpPr>
            <p:cNvPr id="12006" name="Google Shape;12006;p7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71"/>
          <p:cNvGrpSpPr/>
          <p:nvPr/>
        </p:nvGrpSpPr>
        <p:grpSpPr>
          <a:xfrm>
            <a:off x="764288" y="3641590"/>
            <a:ext cx="1295882" cy="646587"/>
            <a:chOff x="834100" y="3642869"/>
            <a:chExt cx="1259483" cy="628426"/>
          </a:xfrm>
        </p:grpSpPr>
        <p:sp>
          <p:nvSpPr>
            <p:cNvPr id="12017" name="Google Shape;12017;p71"/>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1"/>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1"/>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1"/>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1"/>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1"/>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1"/>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1"/>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1"/>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1"/>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1"/>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1"/>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1"/>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1"/>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1"/>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1"/>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1"/>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1"/>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1"/>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1"/>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1"/>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1"/>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1"/>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1"/>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1"/>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2" name="Google Shape;12042;p71"/>
            <p:cNvGrpSpPr/>
            <p:nvPr/>
          </p:nvGrpSpPr>
          <p:grpSpPr>
            <a:xfrm>
              <a:off x="1360364" y="3847835"/>
              <a:ext cx="208119" cy="224359"/>
              <a:chOff x="1360769" y="3847100"/>
              <a:chExt cx="208119" cy="224359"/>
            </a:xfrm>
          </p:grpSpPr>
          <p:sp>
            <p:nvSpPr>
              <p:cNvPr id="12043" name="Google Shape;12043;p71"/>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1"/>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1"/>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1"/>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1"/>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1"/>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1"/>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1"/>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1"/>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1"/>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1"/>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1"/>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1"/>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1"/>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1"/>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1"/>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1"/>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1"/>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1"/>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1"/>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3" name="Google Shape;12063;p71"/>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1"/>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1"/>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1"/>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1"/>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1"/>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1"/>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1"/>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1"/>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1"/>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1"/>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1"/>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1"/>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1"/>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71"/>
          <p:cNvGrpSpPr/>
          <p:nvPr/>
        </p:nvGrpSpPr>
        <p:grpSpPr>
          <a:xfrm rot="5400000">
            <a:off x="5977401" y="3438087"/>
            <a:ext cx="164064" cy="1414916"/>
            <a:chOff x="4428249" y="1369375"/>
            <a:chExt cx="36905" cy="429569"/>
          </a:xfrm>
        </p:grpSpPr>
        <p:sp>
          <p:nvSpPr>
            <p:cNvPr id="12078" name="Google Shape;12078;p71"/>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1"/>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1"/>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1"/>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1"/>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1"/>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1"/>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1"/>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1"/>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1"/>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1"/>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1"/>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1"/>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1"/>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1"/>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1"/>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1"/>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1"/>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1"/>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1"/>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1"/>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1"/>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1"/>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1"/>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1"/>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1"/>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1"/>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1"/>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1"/>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1"/>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1"/>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1"/>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71"/>
          <p:cNvGrpSpPr/>
          <p:nvPr/>
        </p:nvGrpSpPr>
        <p:grpSpPr>
          <a:xfrm rot="10800000" flipH="1">
            <a:off x="5349830" y="3026630"/>
            <a:ext cx="1419207" cy="24808"/>
            <a:chOff x="219558" y="4738465"/>
            <a:chExt cx="5852400" cy="102300"/>
          </a:xfrm>
        </p:grpSpPr>
        <p:cxnSp>
          <p:nvCxnSpPr>
            <p:cNvPr id="12111" name="Google Shape;12111;p71"/>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2112" name="Google Shape;12112;p71"/>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1"/>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1"/>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1"/>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1"/>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71"/>
          <p:cNvGrpSpPr/>
          <p:nvPr/>
        </p:nvGrpSpPr>
        <p:grpSpPr>
          <a:xfrm>
            <a:off x="5361148" y="3399694"/>
            <a:ext cx="1396570" cy="385016"/>
            <a:chOff x="5286284" y="2966544"/>
            <a:chExt cx="1396570" cy="385016"/>
          </a:xfrm>
        </p:grpSpPr>
        <p:cxnSp>
          <p:nvCxnSpPr>
            <p:cNvPr id="12118" name="Google Shape;12118;p71"/>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2119" name="Google Shape;12119;p71"/>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2120" name="Google Shape;12120;p71"/>
            <p:cNvGrpSpPr/>
            <p:nvPr/>
          </p:nvGrpSpPr>
          <p:grpSpPr>
            <a:xfrm>
              <a:off x="5287688" y="3173364"/>
              <a:ext cx="1395166" cy="74100"/>
              <a:chOff x="5287688" y="3173364"/>
              <a:chExt cx="1395166" cy="74100"/>
            </a:xfrm>
          </p:grpSpPr>
          <p:cxnSp>
            <p:nvCxnSpPr>
              <p:cNvPr id="12121" name="Google Shape;12121;p71"/>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2122" name="Google Shape;12122;p71"/>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2123" name="Google Shape;12123;p71"/>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4" name="Google Shape;12124;p71"/>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5" name="Google Shape;12125;p71"/>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6" name="Google Shape;12126;p71"/>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7" name="Google Shape;12127;p71"/>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8" name="Google Shape;12128;p71"/>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2129" name="Google Shape;12129;p71"/>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2130" name="Google Shape;12130;p71"/>
          <p:cNvGrpSpPr/>
          <p:nvPr/>
        </p:nvGrpSpPr>
        <p:grpSpPr>
          <a:xfrm>
            <a:off x="2047214" y="1818470"/>
            <a:ext cx="1182276" cy="662027"/>
            <a:chOff x="2029517" y="1732295"/>
            <a:chExt cx="1149068" cy="643432"/>
          </a:xfrm>
        </p:grpSpPr>
        <p:grpSp>
          <p:nvGrpSpPr>
            <p:cNvPr id="12131" name="Google Shape;12131;p71"/>
            <p:cNvGrpSpPr/>
            <p:nvPr/>
          </p:nvGrpSpPr>
          <p:grpSpPr>
            <a:xfrm>
              <a:off x="2708660" y="1746937"/>
              <a:ext cx="455427" cy="244429"/>
              <a:chOff x="2700693" y="1746937"/>
              <a:chExt cx="455427" cy="244429"/>
            </a:xfrm>
          </p:grpSpPr>
          <p:grpSp>
            <p:nvGrpSpPr>
              <p:cNvPr id="12132" name="Google Shape;12132;p71"/>
              <p:cNvGrpSpPr/>
              <p:nvPr/>
            </p:nvGrpSpPr>
            <p:grpSpPr>
              <a:xfrm>
                <a:off x="2905682" y="1782817"/>
                <a:ext cx="250438" cy="208549"/>
                <a:chOff x="2905682" y="1782817"/>
                <a:chExt cx="250438" cy="208549"/>
              </a:xfrm>
            </p:grpSpPr>
            <p:cxnSp>
              <p:nvCxnSpPr>
                <p:cNvPr id="12133" name="Google Shape;12133;p71"/>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34" name="Google Shape;12134;p71"/>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71"/>
              <p:cNvGrpSpPr/>
              <p:nvPr/>
            </p:nvGrpSpPr>
            <p:grpSpPr>
              <a:xfrm>
                <a:off x="2700693" y="1746937"/>
                <a:ext cx="449967" cy="72374"/>
                <a:chOff x="2700693" y="1746937"/>
                <a:chExt cx="449967" cy="72374"/>
              </a:xfrm>
            </p:grpSpPr>
            <p:cxnSp>
              <p:nvCxnSpPr>
                <p:cNvPr id="12136" name="Google Shape;12136;p71"/>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37" name="Google Shape;12137;p71"/>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38" name="Google Shape;12138;p71"/>
            <p:cNvGrpSpPr/>
            <p:nvPr/>
          </p:nvGrpSpPr>
          <p:grpSpPr>
            <a:xfrm>
              <a:off x="2029517" y="1732295"/>
              <a:ext cx="1149068" cy="643432"/>
              <a:chOff x="2029517" y="1732295"/>
              <a:chExt cx="1149068" cy="643432"/>
            </a:xfrm>
          </p:grpSpPr>
          <p:grpSp>
            <p:nvGrpSpPr>
              <p:cNvPr id="12139" name="Google Shape;12139;p71"/>
              <p:cNvGrpSpPr/>
              <p:nvPr/>
            </p:nvGrpSpPr>
            <p:grpSpPr>
              <a:xfrm>
                <a:off x="2703618" y="2103152"/>
                <a:ext cx="474966" cy="260017"/>
                <a:chOff x="2703618" y="2103152"/>
                <a:chExt cx="474966" cy="260017"/>
              </a:xfrm>
            </p:grpSpPr>
            <p:grpSp>
              <p:nvGrpSpPr>
                <p:cNvPr id="12140" name="Google Shape;12140;p71"/>
                <p:cNvGrpSpPr/>
                <p:nvPr/>
              </p:nvGrpSpPr>
              <p:grpSpPr>
                <a:xfrm>
                  <a:off x="2703618" y="2290640"/>
                  <a:ext cx="450291" cy="72529"/>
                  <a:chOff x="2703618" y="2290640"/>
                  <a:chExt cx="450291" cy="72529"/>
                </a:xfrm>
              </p:grpSpPr>
              <p:cxnSp>
                <p:nvCxnSpPr>
                  <p:cNvPr id="12141" name="Google Shape;12141;p71"/>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42" name="Google Shape;12142;p71"/>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71"/>
                <p:cNvGrpSpPr/>
                <p:nvPr/>
              </p:nvGrpSpPr>
              <p:grpSpPr>
                <a:xfrm>
                  <a:off x="2908607" y="2103152"/>
                  <a:ext cx="269977" cy="223538"/>
                  <a:chOff x="2908607" y="2103152"/>
                  <a:chExt cx="269977" cy="223538"/>
                </a:xfrm>
              </p:grpSpPr>
              <p:cxnSp>
                <p:nvCxnSpPr>
                  <p:cNvPr id="12144" name="Google Shape;12144;p71"/>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45" name="Google Shape;12145;p71"/>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46" name="Google Shape;12146;p71"/>
              <p:cNvGrpSpPr/>
              <p:nvPr/>
            </p:nvGrpSpPr>
            <p:grpSpPr>
              <a:xfrm>
                <a:off x="2029517" y="1732295"/>
                <a:ext cx="685827" cy="643432"/>
                <a:chOff x="2029517" y="1732295"/>
                <a:chExt cx="685827" cy="643432"/>
              </a:xfrm>
            </p:grpSpPr>
            <p:sp>
              <p:nvSpPr>
                <p:cNvPr id="12147" name="Google Shape;12147;p71"/>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8" name="Google Shape;12148;p71"/>
                <p:cNvGrpSpPr/>
                <p:nvPr/>
              </p:nvGrpSpPr>
              <p:grpSpPr>
                <a:xfrm>
                  <a:off x="2158948" y="1732295"/>
                  <a:ext cx="556396" cy="333108"/>
                  <a:chOff x="2158948" y="1732295"/>
                  <a:chExt cx="556396" cy="333108"/>
                </a:xfrm>
              </p:grpSpPr>
              <p:cxnSp>
                <p:nvCxnSpPr>
                  <p:cNvPr id="12149" name="Google Shape;12149;p71"/>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50" name="Google Shape;12150;p71"/>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71"/>
                <p:cNvGrpSpPr/>
                <p:nvPr/>
              </p:nvGrpSpPr>
              <p:grpSpPr>
                <a:xfrm>
                  <a:off x="2159908" y="2065057"/>
                  <a:ext cx="550884" cy="310670"/>
                  <a:chOff x="2159908" y="2065057"/>
                  <a:chExt cx="550884" cy="310670"/>
                </a:xfrm>
              </p:grpSpPr>
              <p:cxnSp>
                <p:nvCxnSpPr>
                  <p:cNvPr id="12152" name="Google Shape;12152;p71"/>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53" name="Google Shape;12153;p71"/>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2154" name="Google Shape;12154;p71"/>
          <p:cNvGrpSpPr/>
          <p:nvPr/>
        </p:nvGrpSpPr>
        <p:grpSpPr>
          <a:xfrm>
            <a:off x="732462" y="1766083"/>
            <a:ext cx="962651" cy="810058"/>
            <a:chOff x="732462" y="1766083"/>
            <a:chExt cx="962651" cy="810058"/>
          </a:xfrm>
        </p:grpSpPr>
        <p:grpSp>
          <p:nvGrpSpPr>
            <p:cNvPr id="12155" name="Google Shape;12155;p71"/>
            <p:cNvGrpSpPr/>
            <p:nvPr/>
          </p:nvGrpSpPr>
          <p:grpSpPr>
            <a:xfrm>
              <a:off x="732462" y="1908333"/>
              <a:ext cx="339369" cy="524756"/>
              <a:chOff x="844912" y="1819635"/>
              <a:chExt cx="329836" cy="510016"/>
            </a:xfrm>
          </p:grpSpPr>
          <p:sp>
            <p:nvSpPr>
              <p:cNvPr id="12156" name="Google Shape;12156;p71"/>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1"/>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1"/>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1"/>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1"/>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1"/>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2" name="Google Shape;12162;p71"/>
            <p:cNvGrpSpPr/>
            <p:nvPr/>
          </p:nvGrpSpPr>
          <p:grpSpPr>
            <a:xfrm>
              <a:off x="1184858" y="2256650"/>
              <a:ext cx="510255" cy="319491"/>
              <a:chOff x="1284601" y="2158168"/>
              <a:chExt cx="495923" cy="310517"/>
            </a:xfrm>
          </p:grpSpPr>
          <p:sp>
            <p:nvSpPr>
              <p:cNvPr id="12163" name="Google Shape;12163;p71"/>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71"/>
              <p:cNvGrpSpPr/>
              <p:nvPr/>
            </p:nvGrpSpPr>
            <p:grpSpPr>
              <a:xfrm>
                <a:off x="1507666" y="2158168"/>
                <a:ext cx="272858" cy="310517"/>
                <a:chOff x="1507666" y="2158168"/>
                <a:chExt cx="272858" cy="310517"/>
              </a:xfrm>
            </p:grpSpPr>
            <p:grpSp>
              <p:nvGrpSpPr>
                <p:cNvPr id="12165" name="Google Shape;12165;p71"/>
                <p:cNvGrpSpPr/>
                <p:nvPr/>
              </p:nvGrpSpPr>
              <p:grpSpPr>
                <a:xfrm>
                  <a:off x="1507666" y="2176104"/>
                  <a:ext cx="166395" cy="273149"/>
                  <a:chOff x="1507666" y="2176104"/>
                  <a:chExt cx="166395" cy="273149"/>
                </a:xfrm>
              </p:grpSpPr>
              <p:sp>
                <p:nvSpPr>
                  <p:cNvPr id="12166" name="Google Shape;12166;p71"/>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1"/>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1"/>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1"/>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1"/>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1"/>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1"/>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3" name="Google Shape;12173;p71"/>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1"/>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75" name="Google Shape;12175;p71"/>
            <p:cNvGrpSpPr/>
            <p:nvPr/>
          </p:nvGrpSpPr>
          <p:grpSpPr>
            <a:xfrm>
              <a:off x="1184858" y="1766083"/>
              <a:ext cx="510255" cy="319491"/>
              <a:chOff x="1284601" y="1681380"/>
              <a:chExt cx="495923" cy="310517"/>
            </a:xfrm>
          </p:grpSpPr>
          <p:sp>
            <p:nvSpPr>
              <p:cNvPr id="12176" name="Google Shape;12176;p71"/>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7" name="Google Shape;12177;p71"/>
              <p:cNvGrpSpPr/>
              <p:nvPr/>
            </p:nvGrpSpPr>
            <p:grpSpPr>
              <a:xfrm>
                <a:off x="1507666" y="1681380"/>
                <a:ext cx="272858" cy="310517"/>
                <a:chOff x="1507666" y="1681380"/>
                <a:chExt cx="272858" cy="310517"/>
              </a:xfrm>
            </p:grpSpPr>
            <p:grpSp>
              <p:nvGrpSpPr>
                <p:cNvPr id="12178" name="Google Shape;12178;p71"/>
                <p:cNvGrpSpPr/>
                <p:nvPr/>
              </p:nvGrpSpPr>
              <p:grpSpPr>
                <a:xfrm>
                  <a:off x="1507666" y="1700120"/>
                  <a:ext cx="166395" cy="272984"/>
                  <a:chOff x="1507666" y="1700120"/>
                  <a:chExt cx="166395" cy="272984"/>
                </a:xfrm>
              </p:grpSpPr>
              <p:sp>
                <p:nvSpPr>
                  <p:cNvPr id="12179" name="Google Shape;12179;p71"/>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1"/>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1"/>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1"/>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1"/>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1"/>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1"/>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6" name="Google Shape;12186;p71"/>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1"/>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188" name="Google Shape;12188;p71"/>
          <p:cNvGrpSpPr/>
          <p:nvPr/>
        </p:nvGrpSpPr>
        <p:grpSpPr>
          <a:xfrm>
            <a:off x="6841403" y="2533512"/>
            <a:ext cx="1622269" cy="552443"/>
            <a:chOff x="6894650" y="2574740"/>
            <a:chExt cx="1445100" cy="492111"/>
          </a:xfrm>
        </p:grpSpPr>
        <p:sp>
          <p:nvSpPr>
            <p:cNvPr id="12189" name="Google Shape;12189;p71"/>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1"/>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1"/>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1"/>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1"/>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94" name="Google Shape;12194;p71"/>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2195" name="Google Shape;12195;p71"/>
          <p:cNvGrpSpPr/>
          <p:nvPr/>
        </p:nvGrpSpPr>
        <p:grpSpPr>
          <a:xfrm>
            <a:off x="6860946" y="3907768"/>
            <a:ext cx="1583206" cy="475705"/>
            <a:chOff x="6953919" y="3907920"/>
            <a:chExt cx="1377300" cy="475705"/>
          </a:xfrm>
        </p:grpSpPr>
        <p:cxnSp>
          <p:nvCxnSpPr>
            <p:cNvPr id="12196" name="Google Shape;12196;p71"/>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197" name="Google Shape;12197;p71"/>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2198" name="Google Shape;12198;p71"/>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199" name="Google Shape;12199;p71"/>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2200" name="Google Shape;12200;p71"/>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2201" name="Google Shape;12201;p71"/>
          <p:cNvGrpSpPr/>
          <p:nvPr/>
        </p:nvGrpSpPr>
        <p:grpSpPr>
          <a:xfrm>
            <a:off x="2364534" y="2668913"/>
            <a:ext cx="836286" cy="824529"/>
            <a:chOff x="2389399" y="2595741"/>
            <a:chExt cx="812796" cy="801369"/>
          </a:xfrm>
        </p:grpSpPr>
        <p:grpSp>
          <p:nvGrpSpPr>
            <p:cNvPr id="12202" name="Google Shape;12202;p71"/>
            <p:cNvGrpSpPr/>
            <p:nvPr/>
          </p:nvGrpSpPr>
          <p:grpSpPr>
            <a:xfrm>
              <a:off x="2492145" y="2881565"/>
              <a:ext cx="607300" cy="229751"/>
              <a:chOff x="2492145" y="2881565"/>
              <a:chExt cx="607300" cy="229751"/>
            </a:xfrm>
          </p:grpSpPr>
          <p:sp>
            <p:nvSpPr>
              <p:cNvPr id="12203" name="Google Shape;12203;p71"/>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1"/>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1"/>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71"/>
            <p:cNvGrpSpPr/>
            <p:nvPr/>
          </p:nvGrpSpPr>
          <p:grpSpPr>
            <a:xfrm>
              <a:off x="2389399" y="2595741"/>
              <a:ext cx="812796" cy="296825"/>
              <a:chOff x="2389399" y="2595741"/>
              <a:chExt cx="812796" cy="296825"/>
            </a:xfrm>
          </p:grpSpPr>
          <p:grpSp>
            <p:nvGrpSpPr>
              <p:cNvPr id="12207" name="Google Shape;12207;p71"/>
              <p:cNvGrpSpPr/>
              <p:nvPr/>
            </p:nvGrpSpPr>
            <p:grpSpPr>
              <a:xfrm>
                <a:off x="2389399" y="2595741"/>
                <a:ext cx="363638" cy="296825"/>
                <a:chOff x="2389399" y="2595741"/>
                <a:chExt cx="363638" cy="296825"/>
              </a:xfrm>
            </p:grpSpPr>
            <p:grpSp>
              <p:nvGrpSpPr>
                <p:cNvPr id="12208" name="Google Shape;12208;p71"/>
                <p:cNvGrpSpPr/>
                <p:nvPr/>
              </p:nvGrpSpPr>
              <p:grpSpPr>
                <a:xfrm>
                  <a:off x="2493852" y="2794333"/>
                  <a:ext cx="259185" cy="98232"/>
                  <a:chOff x="2493852" y="2794333"/>
                  <a:chExt cx="259185" cy="98232"/>
                </a:xfrm>
              </p:grpSpPr>
              <p:sp>
                <p:nvSpPr>
                  <p:cNvPr id="12209" name="Google Shape;12209;p71"/>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1"/>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1"/>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71"/>
                <p:cNvGrpSpPr/>
                <p:nvPr/>
              </p:nvGrpSpPr>
              <p:grpSpPr>
                <a:xfrm>
                  <a:off x="2389399" y="2595741"/>
                  <a:ext cx="224343" cy="182054"/>
                  <a:chOff x="2389399" y="2595741"/>
                  <a:chExt cx="224343" cy="182054"/>
                </a:xfrm>
              </p:grpSpPr>
              <p:sp>
                <p:nvSpPr>
                  <p:cNvPr id="12213" name="Google Shape;12213;p71"/>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1"/>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15" name="Google Shape;12215;p71"/>
              <p:cNvGrpSpPr/>
              <p:nvPr/>
            </p:nvGrpSpPr>
            <p:grpSpPr>
              <a:xfrm>
                <a:off x="2683630" y="2595741"/>
                <a:ext cx="224334" cy="296825"/>
                <a:chOff x="2683630" y="2595741"/>
                <a:chExt cx="224334" cy="296825"/>
              </a:xfrm>
            </p:grpSpPr>
            <p:grpSp>
              <p:nvGrpSpPr>
                <p:cNvPr id="12216" name="Google Shape;12216;p71"/>
                <p:cNvGrpSpPr/>
                <p:nvPr/>
              </p:nvGrpSpPr>
              <p:grpSpPr>
                <a:xfrm>
                  <a:off x="2788083" y="2794333"/>
                  <a:ext cx="15356" cy="98232"/>
                  <a:chOff x="2788083" y="2794333"/>
                  <a:chExt cx="15356" cy="98232"/>
                </a:xfrm>
              </p:grpSpPr>
              <p:sp>
                <p:nvSpPr>
                  <p:cNvPr id="12217" name="Google Shape;12217;p71"/>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1"/>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1"/>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71"/>
                <p:cNvGrpSpPr/>
                <p:nvPr/>
              </p:nvGrpSpPr>
              <p:grpSpPr>
                <a:xfrm>
                  <a:off x="2683630" y="2595741"/>
                  <a:ext cx="224334" cy="182054"/>
                  <a:chOff x="2683630" y="2595741"/>
                  <a:chExt cx="224334" cy="182054"/>
                </a:xfrm>
              </p:grpSpPr>
              <p:sp>
                <p:nvSpPr>
                  <p:cNvPr id="12221" name="Google Shape;12221;p71"/>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1"/>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23" name="Google Shape;12223;p71"/>
              <p:cNvGrpSpPr/>
              <p:nvPr/>
            </p:nvGrpSpPr>
            <p:grpSpPr>
              <a:xfrm>
                <a:off x="2838475" y="2595741"/>
                <a:ext cx="363719" cy="296825"/>
                <a:chOff x="2838475" y="2595741"/>
                <a:chExt cx="363719" cy="296825"/>
              </a:xfrm>
            </p:grpSpPr>
            <p:grpSp>
              <p:nvGrpSpPr>
                <p:cNvPr id="12224" name="Google Shape;12224;p71"/>
                <p:cNvGrpSpPr/>
                <p:nvPr/>
              </p:nvGrpSpPr>
              <p:grpSpPr>
                <a:xfrm>
                  <a:off x="2838475" y="2794333"/>
                  <a:ext cx="259185" cy="98232"/>
                  <a:chOff x="2838475" y="2794333"/>
                  <a:chExt cx="259185" cy="98232"/>
                </a:xfrm>
              </p:grpSpPr>
              <p:sp>
                <p:nvSpPr>
                  <p:cNvPr id="12225" name="Google Shape;12225;p71"/>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1"/>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1"/>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71"/>
                <p:cNvGrpSpPr/>
                <p:nvPr/>
              </p:nvGrpSpPr>
              <p:grpSpPr>
                <a:xfrm>
                  <a:off x="2977852" y="2595741"/>
                  <a:ext cx="224343" cy="182054"/>
                  <a:chOff x="2977852" y="2595741"/>
                  <a:chExt cx="224343" cy="182054"/>
                </a:xfrm>
              </p:grpSpPr>
              <p:sp>
                <p:nvSpPr>
                  <p:cNvPr id="12229" name="Google Shape;12229;p71"/>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1"/>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31" name="Google Shape;12231;p71"/>
            <p:cNvGrpSpPr/>
            <p:nvPr/>
          </p:nvGrpSpPr>
          <p:grpSpPr>
            <a:xfrm>
              <a:off x="2389399" y="3100241"/>
              <a:ext cx="812796" cy="296869"/>
              <a:chOff x="2389399" y="3100241"/>
              <a:chExt cx="812796" cy="296869"/>
            </a:xfrm>
          </p:grpSpPr>
          <p:grpSp>
            <p:nvGrpSpPr>
              <p:cNvPr id="12232" name="Google Shape;12232;p71"/>
              <p:cNvGrpSpPr/>
              <p:nvPr/>
            </p:nvGrpSpPr>
            <p:grpSpPr>
              <a:xfrm>
                <a:off x="2683630" y="3100241"/>
                <a:ext cx="224334" cy="296869"/>
                <a:chOff x="2683630" y="3100241"/>
                <a:chExt cx="224334" cy="296869"/>
              </a:xfrm>
            </p:grpSpPr>
            <p:grpSp>
              <p:nvGrpSpPr>
                <p:cNvPr id="12233" name="Google Shape;12233;p71"/>
                <p:cNvGrpSpPr/>
                <p:nvPr/>
              </p:nvGrpSpPr>
              <p:grpSpPr>
                <a:xfrm>
                  <a:off x="2788083" y="3100241"/>
                  <a:ext cx="15356" cy="98237"/>
                  <a:chOff x="2788083" y="3100241"/>
                  <a:chExt cx="15356" cy="98237"/>
                </a:xfrm>
              </p:grpSpPr>
              <p:sp>
                <p:nvSpPr>
                  <p:cNvPr id="12234" name="Google Shape;12234;p71"/>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1"/>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1"/>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71"/>
                <p:cNvGrpSpPr/>
                <p:nvPr/>
              </p:nvGrpSpPr>
              <p:grpSpPr>
                <a:xfrm>
                  <a:off x="2683630" y="3215065"/>
                  <a:ext cx="224334" cy="182045"/>
                  <a:chOff x="2683630" y="3215065"/>
                  <a:chExt cx="224334" cy="182045"/>
                </a:xfrm>
              </p:grpSpPr>
              <p:sp>
                <p:nvSpPr>
                  <p:cNvPr id="12238" name="Google Shape;12238;p71"/>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1"/>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0" name="Google Shape;12240;p71"/>
              <p:cNvGrpSpPr/>
              <p:nvPr/>
            </p:nvGrpSpPr>
            <p:grpSpPr>
              <a:xfrm>
                <a:off x="2389399" y="3100241"/>
                <a:ext cx="363638" cy="296869"/>
                <a:chOff x="2389399" y="3100241"/>
                <a:chExt cx="363638" cy="296869"/>
              </a:xfrm>
            </p:grpSpPr>
            <p:grpSp>
              <p:nvGrpSpPr>
                <p:cNvPr id="12241" name="Google Shape;12241;p71"/>
                <p:cNvGrpSpPr/>
                <p:nvPr/>
              </p:nvGrpSpPr>
              <p:grpSpPr>
                <a:xfrm>
                  <a:off x="2493852" y="3100241"/>
                  <a:ext cx="259185" cy="98237"/>
                  <a:chOff x="2493852" y="3100241"/>
                  <a:chExt cx="259185" cy="98237"/>
                </a:xfrm>
              </p:grpSpPr>
              <p:sp>
                <p:nvSpPr>
                  <p:cNvPr id="12242" name="Google Shape;12242;p71"/>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1"/>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1"/>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71"/>
                <p:cNvGrpSpPr/>
                <p:nvPr/>
              </p:nvGrpSpPr>
              <p:grpSpPr>
                <a:xfrm>
                  <a:off x="2389399" y="3215065"/>
                  <a:ext cx="224343" cy="182045"/>
                  <a:chOff x="2389399" y="3215065"/>
                  <a:chExt cx="224343" cy="182045"/>
                </a:xfrm>
              </p:grpSpPr>
              <p:sp>
                <p:nvSpPr>
                  <p:cNvPr id="12246" name="Google Shape;12246;p71"/>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1"/>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8" name="Google Shape;12248;p71"/>
              <p:cNvGrpSpPr/>
              <p:nvPr/>
            </p:nvGrpSpPr>
            <p:grpSpPr>
              <a:xfrm>
                <a:off x="2838475" y="3100241"/>
                <a:ext cx="363719" cy="296869"/>
                <a:chOff x="2838475" y="3100241"/>
                <a:chExt cx="363719" cy="296869"/>
              </a:xfrm>
            </p:grpSpPr>
            <p:grpSp>
              <p:nvGrpSpPr>
                <p:cNvPr id="12249" name="Google Shape;12249;p71"/>
                <p:cNvGrpSpPr/>
                <p:nvPr/>
              </p:nvGrpSpPr>
              <p:grpSpPr>
                <a:xfrm>
                  <a:off x="2838475" y="3100241"/>
                  <a:ext cx="259185" cy="98237"/>
                  <a:chOff x="2838475" y="3100241"/>
                  <a:chExt cx="259185" cy="98237"/>
                </a:xfrm>
              </p:grpSpPr>
              <p:sp>
                <p:nvSpPr>
                  <p:cNvPr id="12250" name="Google Shape;12250;p71"/>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1"/>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1"/>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3" name="Google Shape;12253;p71"/>
                <p:cNvGrpSpPr/>
                <p:nvPr/>
              </p:nvGrpSpPr>
              <p:grpSpPr>
                <a:xfrm>
                  <a:off x="2977852" y="3215065"/>
                  <a:ext cx="224343" cy="182045"/>
                  <a:chOff x="2977852" y="3215065"/>
                  <a:chExt cx="224343" cy="182045"/>
                </a:xfrm>
              </p:grpSpPr>
              <p:sp>
                <p:nvSpPr>
                  <p:cNvPr id="12254" name="Google Shape;12254;p71"/>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1"/>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12259"/>
        <p:cNvGrpSpPr/>
        <p:nvPr/>
      </p:nvGrpSpPr>
      <p:grpSpPr>
        <a:xfrm>
          <a:off x="0" y="0"/>
          <a:ext cx="0" cy="0"/>
          <a:chOff x="0" y="0"/>
          <a:chExt cx="0" cy="0"/>
        </a:xfrm>
      </p:grpSpPr>
      <p:grpSp>
        <p:nvGrpSpPr>
          <p:cNvPr id="12260" name="Google Shape;12260;p72"/>
          <p:cNvGrpSpPr/>
          <p:nvPr/>
        </p:nvGrpSpPr>
        <p:grpSpPr>
          <a:xfrm>
            <a:off x="718875" y="3363288"/>
            <a:ext cx="2390414" cy="1024800"/>
            <a:chOff x="728925" y="3296613"/>
            <a:chExt cx="2390414" cy="1024800"/>
          </a:xfrm>
        </p:grpSpPr>
        <p:grpSp>
          <p:nvGrpSpPr>
            <p:cNvPr id="12261" name="Google Shape;12261;p72"/>
            <p:cNvGrpSpPr/>
            <p:nvPr/>
          </p:nvGrpSpPr>
          <p:grpSpPr>
            <a:xfrm>
              <a:off x="728925" y="3619800"/>
              <a:ext cx="2390414" cy="500893"/>
              <a:chOff x="728925" y="3619800"/>
              <a:chExt cx="2390414" cy="500893"/>
            </a:xfrm>
          </p:grpSpPr>
          <p:sp>
            <p:nvSpPr>
              <p:cNvPr id="12262" name="Google Shape;12262;p72"/>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3" name="Google Shape;12263;p72"/>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64" name="Google Shape;12264;p72"/>
            <p:cNvGrpSpPr/>
            <p:nvPr/>
          </p:nvGrpSpPr>
          <p:grpSpPr>
            <a:xfrm>
              <a:off x="1348050" y="3296613"/>
              <a:ext cx="1706152" cy="1024800"/>
              <a:chOff x="1348050" y="3296613"/>
              <a:chExt cx="1706152" cy="1024800"/>
            </a:xfrm>
          </p:grpSpPr>
          <p:sp>
            <p:nvSpPr>
              <p:cNvPr id="12265" name="Google Shape;12265;p72"/>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6" name="Google Shape;12266;p72"/>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7" name="Google Shape;12267;p72"/>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8" name="Google Shape;12268;p72"/>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9" name="Google Shape;12269;p72"/>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70" name="Google Shape;12270;p72"/>
            <p:cNvGrpSpPr/>
            <p:nvPr/>
          </p:nvGrpSpPr>
          <p:grpSpPr>
            <a:xfrm>
              <a:off x="1455707" y="3654858"/>
              <a:ext cx="1491150" cy="417657"/>
              <a:chOff x="1455707" y="3654858"/>
              <a:chExt cx="1491150" cy="417657"/>
            </a:xfrm>
          </p:grpSpPr>
          <p:sp>
            <p:nvSpPr>
              <p:cNvPr id="12271" name="Google Shape;12271;p72"/>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2"/>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2"/>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2"/>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2"/>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2"/>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2"/>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2"/>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2"/>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2"/>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2"/>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2"/>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2"/>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2"/>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2"/>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2"/>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2"/>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2"/>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2"/>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2"/>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291" name="Google Shape;12291;p72"/>
          <p:cNvGraphicFramePr/>
          <p:nvPr/>
        </p:nvGraphicFramePr>
        <p:xfrm>
          <a:off x="5954575" y="2361200"/>
          <a:ext cx="2504100" cy="868600"/>
        </p:xfrm>
        <a:graphic>
          <a:graphicData uri="http://schemas.openxmlformats.org/drawingml/2006/table">
            <a:tbl>
              <a:tblPr>
                <a:noFill/>
                <a:tableStyleId>{B87CF047-5AA8-4305-8F73-D683F5E4004C}</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2292" name="Google Shape;12292;p72"/>
          <p:cNvGrpSpPr/>
          <p:nvPr/>
        </p:nvGrpSpPr>
        <p:grpSpPr>
          <a:xfrm>
            <a:off x="727251" y="1188964"/>
            <a:ext cx="2396505" cy="976502"/>
            <a:chOff x="749309" y="1112739"/>
            <a:chExt cx="2371603" cy="976502"/>
          </a:xfrm>
        </p:grpSpPr>
        <p:grpSp>
          <p:nvGrpSpPr>
            <p:cNvPr id="12293" name="Google Shape;12293;p72"/>
            <p:cNvGrpSpPr/>
            <p:nvPr/>
          </p:nvGrpSpPr>
          <p:grpSpPr>
            <a:xfrm>
              <a:off x="1092126" y="1112739"/>
              <a:ext cx="2028786" cy="975464"/>
              <a:chOff x="1092126" y="1112739"/>
              <a:chExt cx="2028786" cy="975464"/>
            </a:xfrm>
          </p:grpSpPr>
          <p:sp>
            <p:nvSpPr>
              <p:cNvPr id="12294" name="Google Shape;12294;p72"/>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2"/>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2"/>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2"/>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2"/>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2"/>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2"/>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2"/>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2"/>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2"/>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2"/>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2"/>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2"/>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2"/>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2"/>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2"/>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2"/>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2"/>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2"/>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2"/>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2"/>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2"/>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2"/>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2"/>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72"/>
            <p:cNvGrpSpPr/>
            <p:nvPr/>
          </p:nvGrpSpPr>
          <p:grpSpPr>
            <a:xfrm>
              <a:off x="749309" y="1112739"/>
              <a:ext cx="314700" cy="975464"/>
              <a:chOff x="749309" y="1112739"/>
              <a:chExt cx="314700" cy="975464"/>
            </a:xfrm>
          </p:grpSpPr>
          <p:sp>
            <p:nvSpPr>
              <p:cNvPr id="12319" name="Google Shape;12319;p72"/>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2"/>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2"/>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2"/>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3" name="Google Shape;12323;p7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2327" name="Google Shape;12327;p72"/>
          <p:cNvGraphicFramePr/>
          <p:nvPr/>
        </p:nvGraphicFramePr>
        <p:xfrm>
          <a:off x="5954600" y="1188950"/>
          <a:ext cx="2504100" cy="976500"/>
        </p:xfrm>
        <a:graphic>
          <a:graphicData uri="http://schemas.openxmlformats.org/drawingml/2006/table">
            <a:tbl>
              <a:tblPr>
                <a:noFill/>
                <a:tableStyleId>{B87CF047-5AA8-4305-8F73-D683F5E4004C}</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2328" name="Google Shape;12328;p72"/>
          <p:cNvGraphicFramePr/>
          <p:nvPr/>
        </p:nvGraphicFramePr>
        <p:xfrm>
          <a:off x="3375463" y="2361200"/>
          <a:ext cx="2363400" cy="868575"/>
        </p:xfrm>
        <a:graphic>
          <a:graphicData uri="http://schemas.openxmlformats.org/drawingml/2006/table">
            <a:tbl>
              <a:tblPr>
                <a:noFill/>
                <a:tableStyleId>{B87CF047-5AA8-4305-8F73-D683F5E4004C}</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29" name="Google Shape;12329;p72"/>
          <p:cNvGrpSpPr/>
          <p:nvPr/>
        </p:nvGrpSpPr>
        <p:grpSpPr>
          <a:xfrm>
            <a:off x="3377449" y="3352160"/>
            <a:ext cx="2363377" cy="1047062"/>
            <a:chOff x="3358399" y="3285485"/>
            <a:chExt cx="2363377" cy="1047062"/>
          </a:xfrm>
        </p:grpSpPr>
        <p:grpSp>
          <p:nvGrpSpPr>
            <p:cNvPr id="12330" name="Google Shape;12330;p72"/>
            <p:cNvGrpSpPr/>
            <p:nvPr/>
          </p:nvGrpSpPr>
          <p:grpSpPr>
            <a:xfrm>
              <a:off x="3358412" y="3285485"/>
              <a:ext cx="2363244" cy="139500"/>
              <a:chOff x="3358412" y="3285485"/>
              <a:chExt cx="2363244" cy="139500"/>
            </a:xfrm>
          </p:grpSpPr>
          <p:sp>
            <p:nvSpPr>
              <p:cNvPr id="12331" name="Google Shape;12331;p72"/>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2"/>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2"/>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2"/>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2"/>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72"/>
            <p:cNvGrpSpPr/>
            <p:nvPr/>
          </p:nvGrpSpPr>
          <p:grpSpPr>
            <a:xfrm>
              <a:off x="3358412" y="3466996"/>
              <a:ext cx="2363244" cy="139500"/>
              <a:chOff x="3358412" y="3466996"/>
              <a:chExt cx="2363244" cy="139500"/>
            </a:xfrm>
          </p:grpSpPr>
          <p:sp>
            <p:nvSpPr>
              <p:cNvPr id="12337" name="Google Shape;12337;p72"/>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2"/>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2"/>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2"/>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2"/>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72"/>
            <p:cNvGrpSpPr/>
            <p:nvPr/>
          </p:nvGrpSpPr>
          <p:grpSpPr>
            <a:xfrm>
              <a:off x="3358412" y="3648507"/>
              <a:ext cx="2363244" cy="139500"/>
              <a:chOff x="3358412" y="3648507"/>
              <a:chExt cx="2363244" cy="139500"/>
            </a:xfrm>
          </p:grpSpPr>
          <p:sp>
            <p:nvSpPr>
              <p:cNvPr id="12343" name="Google Shape;12343;p72"/>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2"/>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2"/>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2"/>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2"/>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72"/>
            <p:cNvGrpSpPr/>
            <p:nvPr/>
          </p:nvGrpSpPr>
          <p:grpSpPr>
            <a:xfrm>
              <a:off x="3358412" y="3830018"/>
              <a:ext cx="2363244" cy="139500"/>
              <a:chOff x="3358412" y="3830018"/>
              <a:chExt cx="2363244" cy="139500"/>
            </a:xfrm>
          </p:grpSpPr>
          <p:sp>
            <p:nvSpPr>
              <p:cNvPr id="12349" name="Google Shape;12349;p72"/>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2"/>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2"/>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2"/>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2"/>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4" name="Google Shape;12354;p72"/>
            <p:cNvGrpSpPr/>
            <p:nvPr/>
          </p:nvGrpSpPr>
          <p:grpSpPr>
            <a:xfrm>
              <a:off x="3358399" y="4011514"/>
              <a:ext cx="2363377" cy="139537"/>
              <a:chOff x="3294800" y="4134603"/>
              <a:chExt cx="2638876" cy="152400"/>
            </a:xfrm>
          </p:grpSpPr>
          <p:sp>
            <p:nvSpPr>
              <p:cNvPr id="12355" name="Google Shape;12355;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0" name="Google Shape;12360;p72"/>
            <p:cNvGrpSpPr/>
            <p:nvPr/>
          </p:nvGrpSpPr>
          <p:grpSpPr>
            <a:xfrm>
              <a:off x="3358399" y="4193010"/>
              <a:ext cx="2363377" cy="139537"/>
              <a:chOff x="3294800" y="4134603"/>
              <a:chExt cx="2638876" cy="152400"/>
            </a:xfrm>
          </p:grpSpPr>
          <p:sp>
            <p:nvSpPr>
              <p:cNvPr id="12361" name="Google Shape;12361;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366" name="Google Shape;12366;p72"/>
          <p:cNvGraphicFramePr/>
          <p:nvPr/>
        </p:nvGraphicFramePr>
        <p:xfrm>
          <a:off x="728250" y="2361200"/>
          <a:ext cx="2369800" cy="889350"/>
        </p:xfrm>
        <a:graphic>
          <a:graphicData uri="http://schemas.openxmlformats.org/drawingml/2006/table">
            <a:tbl>
              <a:tblPr>
                <a:noFill/>
                <a:tableStyleId>{B87CF047-5AA8-4305-8F73-D683F5E4004C}</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67" name="Google Shape;12367;p72"/>
          <p:cNvGrpSpPr/>
          <p:nvPr/>
        </p:nvGrpSpPr>
        <p:grpSpPr>
          <a:xfrm>
            <a:off x="4177919" y="2765014"/>
            <a:ext cx="1302095" cy="60959"/>
            <a:chOff x="3558802" y="4011427"/>
            <a:chExt cx="1866000" cy="111300"/>
          </a:xfrm>
        </p:grpSpPr>
        <p:sp>
          <p:nvSpPr>
            <p:cNvPr id="12368" name="Google Shape;12368;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0" name="Google Shape;12370;p72"/>
          <p:cNvGrpSpPr/>
          <p:nvPr/>
        </p:nvGrpSpPr>
        <p:grpSpPr>
          <a:xfrm>
            <a:off x="4723407" y="3047174"/>
            <a:ext cx="914340" cy="60959"/>
            <a:chOff x="3558802" y="4011427"/>
            <a:chExt cx="1866000" cy="111300"/>
          </a:xfrm>
        </p:grpSpPr>
        <p:sp>
          <p:nvSpPr>
            <p:cNvPr id="12371" name="Google Shape;12371;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72"/>
          <p:cNvGrpSpPr/>
          <p:nvPr/>
        </p:nvGrpSpPr>
        <p:grpSpPr>
          <a:xfrm>
            <a:off x="5926924" y="3381697"/>
            <a:ext cx="2519825" cy="1001454"/>
            <a:chOff x="1906114" y="789980"/>
            <a:chExt cx="1487676" cy="606868"/>
          </a:xfrm>
        </p:grpSpPr>
        <p:cxnSp>
          <p:nvCxnSpPr>
            <p:cNvPr id="12374" name="Google Shape;12374;p7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375" name="Google Shape;12375;p7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376" name="Google Shape;12376;p7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2377" name="Google Shape;12377;p72"/>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2378" name="Google Shape;12378;p72"/>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2379" name="Google Shape;12379;p72"/>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2380" name="Google Shape;12380;p72"/>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2381" name="Google Shape;12381;p7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2"/>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2388" name="Google Shape;12388;p72"/>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2389" name="Google Shape;12389;p72"/>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2390" name="Google Shape;12390;p7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1" name="Google Shape;12391;p72"/>
          <p:cNvGrpSpPr/>
          <p:nvPr/>
        </p:nvGrpSpPr>
        <p:grpSpPr>
          <a:xfrm>
            <a:off x="3372612" y="1159008"/>
            <a:ext cx="2363393" cy="1005865"/>
            <a:chOff x="3292400" y="1193188"/>
            <a:chExt cx="2615240" cy="1131075"/>
          </a:xfrm>
        </p:grpSpPr>
        <p:sp>
          <p:nvSpPr>
            <p:cNvPr id="12392" name="Google Shape;12392;p72"/>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393" name="Google Shape;12393;p72"/>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394" name="Google Shape;12394;p72"/>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2395" name="Google Shape;12395;p72"/>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2396" name="Google Shape;12396;p72"/>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2397" name="Google Shape;12397;p72"/>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2398" name="Google Shape;12398;p72"/>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2399" name="Google Shape;12399;p72"/>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2400" name="Google Shape;12400;p72"/>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2401" name="Google Shape;12401;p72"/>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2402" name="Google Shape;12402;p72"/>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3" name="Google Shape;12403;p72"/>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2404" name="Google Shape;12404;p72"/>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5" name="Google Shape;12405;p72"/>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2406" name="Google Shape;12406;p72"/>
            <p:cNvGrpSpPr/>
            <p:nvPr/>
          </p:nvGrpSpPr>
          <p:grpSpPr>
            <a:xfrm>
              <a:off x="3748438" y="1378608"/>
              <a:ext cx="2159202" cy="903971"/>
              <a:chOff x="1683525" y="2179850"/>
              <a:chExt cx="4519050" cy="2134525"/>
            </a:xfrm>
          </p:grpSpPr>
          <p:sp>
            <p:nvSpPr>
              <p:cNvPr id="12407" name="Google Shape;12407;p7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08" name="Google Shape;12408;p7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09" name="Google Shape;12409;p7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0" name="Google Shape;12410;p7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1" name="Google Shape;12411;p7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2" name="Google Shape;12412;p7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3" name="Google Shape;12413;p7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4" name="Google Shape;12414;p7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5" name="Google Shape;12415;p7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6" name="Google Shape;12416;p7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7" name="Google Shape;12417;p7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8" name="Google Shape;12418;p7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12422"/>
        <p:cNvGrpSpPr/>
        <p:nvPr/>
      </p:nvGrpSpPr>
      <p:grpSpPr>
        <a:xfrm>
          <a:off x="0" y="0"/>
          <a:ext cx="0" cy="0"/>
          <a:chOff x="0" y="0"/>
          <a:chExt cx="0" cy="0"/>
        </a:xfrm>
      </p:grpSpPr>
      <p:grpSp>
        <p:nvGrpSpPr>
          <p:cNvPr id="12423" name="Google Shape;12423;p73"/>
          <p:cNvGrpSpPr/>
          <p:nvPr/>
        </p:nvGrpSpPr>
        <p:grpSpPr>
          <a:xfrm>
            <a:off x="4814684" y="1191441"/>
            <a:ext cx="745431" cy="718863"/>
            <a:chOff x="4249973" y="1201875"/>
            <a:chExt cx="1958568" cy="1888762"/>
          </a:xfrm>
        </p:grpSpPr>
        <p:sp>
          <p:nvSpPr>
            <p:cNvPr id="12424" name="Google Shape;12424;p73"/>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5" name="Google Shape;12425;p73"/>
            <p:cNvGrpSpPr/>
            <p:nvPr/>
          </p:nvGrpSpPr>
          <p:grpSpPr>
            <a:xfrm>
              <a:off x="5853086" y="1789142"/>
              <a:ext cx="355454" cy="1048099"/>
              <a:chOff x="5576108" y="2016725"/>
              <a:chExt cx="565200" cy="1666560"/>
            </a:xfrm>
          </p:grpSpPr>
          <p:sp>
            <p:nvSpPr>
              <p:cNvPr id="12426" name="Google Shape;12426;p73"/>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27" name="Google Shape;12427;p7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73"/>
            <p:cNvGrpSpPr/>
            <p:nvPr/>
          </p:nvGrpSpPr>
          <p:grpSpPr>
            <a:xfrm>
              <a:off x="4869455" y="2691676"/>
              <a:ext cx="1013897" cy="398961"/>
              <a:chOff x="4012057" y="3451825"/>
              <a:chExt cx="1612175" cy="634379"/>
            </a:xfrm>
          </p:grpSpPr>
          <p:sp>
            <p:nvSpPr>
              <p:cNvPr id="12429" name="Google Shape;12429;p73"/>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0" name="Google Shape;12430;p7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1" name="Google Shape;12431;p73"/>
            <p:cNvGrpSpPr/>
            <p:nvPr/>
          </p:nvGrpSpPr>
          <p:grpSpPr>
            <a:xfrm>
              <a:off x="4276937" y="2155961"/>
              <a:ext cx="651965" cy="891358"/>
              <a:chOff x="3069908" y="2599997"/>
              <a:chExt cx="1036675" cy="1417328"/>
            </a:xfrm>
          </p:grpSpPr>
          <p:sp>
            <p:nvSpPr>
              <p:cNvPr id="12432" name="Google Shape;12432;p73"/>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3" name="Google Shape;12433;p7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73"/>
            <p:cNvGrpSpPr/>
            <p:nvPr/>
          </p:nvGrpSpPr>
          <p:grpSpPr>
            <a:xfrm>
              <a:off x="5054918" y="1201875"/>
              <a:ext cx="999548" cy="602711"/>
              <a:chOff x="4306958" y="1082925"/>
              <a:chExt cx="1589359" cy="958358"/>
            </a:xfrm>
          </p:grpSpPr>
          <p:sp>
            <p:nvSpPr>
              <p:cNvPr id="12435" name="Google Shape;12435;p73"/>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6" name="Google Shape;12436;p7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73"/>
            <p:cNvGrpSpPr/>
            <p:nvPr/>
          </p:nvGrpSpPr>
          <p:grpSpPr>
            <a:xfrm>
              <a:off x="4249973" y="1303451"/>
              <a:ext cx="799317" cy="841334"/>
              <a:chOff x="3027033" y="1244439"/>
              <a:chExt cx="1270977" cy="1337786"/>
            </a:xfrm>
          </p:grpSpPr>
          <p:sp>
            <p:nvSpPr>
              <p:cNvPr id="12438" name="Google Shape;12438;p73"/>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9" name="Google Shape;12439;p7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40" name="Google Shape;12440;p73"/>
          <p:cNvGrpSpPr/>
          <p:nvPr/>
        </p:nvGrpSpPr>
        <p:grpSpPr>
          <a:xfrm>
            <a:off x="731057" y="2069890"/>
            <a:ext cx="761767" cy="729896"/>
            <a:chOff x="2657744" y="2337745"/>
            <a:chExt cx="832987" cy="798137"/>
          </a:xfrm>
        </p:grpSpPr>
        <p:sp>
          <p:nvSpPr>
            <p:cNvPr id="12441" name="Google Shape;12441;p73"/>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3"/>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3"/>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7" name="Google Shape;12447;p73"/>
          <p:cNvGrpSpPr/>
          <p:nvPr/>
        </p:nvGrpSpPr>
        <p:grpSpPr>
          <a:xfrm>
            <a:off x="3242022" y="2073097"/>
            <a:ext cx="685569" cy="723586"/>
            <a:chOff x="3398134" y="2057755"/>
            <a:chExt cx="704087" cy="743130"/>
          </a:xfrm>
        </p:grpSpPr>
        <p:grpSp>
          <p:nvGrpSpPr>
            <p:cNvPr id="12448" name="Google Shape;12448;p73"/>
            <p:cNvGrpSpPr/>
            <p:nvPr/>
          </p:nvGrpSpPr>
          <p:grpSpPr>
            <a:xfrm>
              <a:off x="3398134" y="2290183"/>
              <a:ext cx="315300" cy="219900"/>
              <a:chOff x="3398134" y="2290183"/>
              <a:chExt cx="315300" cy="219900"/>
            </a:xfrm>
          </p:grpSpPr>
          <p:sp>
            <p:nvSpPr>
              <p:cNvPr id="12449" name="Google Shape;12449;p73"/>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0" name="Google Shape;12450;p73"/>
              <p:cNvCxnSpPr>
                <a:stCxn id="1244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451" name="Google Shape;12451;p73"/>
            <p:cNvGrpSpPr/>
            <p:nvPr/>
          </p:nvGrpSpPr>
          <p:grpSpPr>
            <a:xfrm>
              <a:off x="3547823" y="2467358"/>
              <a:ext cx="219900" cy="333527"/>
              <a:chOff x="3547823" y="2467358"/>
              <a:chExt cx="219900" cy="333527"/>
            </a:xfrm>
          </p:grpSpPr>
          <p:sp>
            <p:nvSpPr>
              <p:cNvPr id="12452" name="Google Shape;12452;p73"/>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3" name="Google Shape;12453;p73"/>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454" name="Google Shape;12454;p73"/>
            <p:cNvGrpSpPr/>
            <p:nvPr/>
          </p:nvGrpSpPr>
          <p:grpSpPr>
            <a:xfrm>
              <a:off x="3734138" y="2467358"/>
              <a:ext cx="219900" cy="333527"/>
              <a:chOff x="3734138" y="2467358"/>
              <a:chExt cx="219900" cy="333527"/>
            </a:xfrm>
          </p:grpSpPr>
          <p:sp>
            <p:nvSpPr>
              <p:cNvPr id="12455" name="Google Shape;12455;p73"/>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6" name="Google Shape;12456;p73"/>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457" name="Google Shape;12457;p73"/>
            <p:cNvGrpSpPr/>
            <p:nvPr/>
          </p:nvGrpSpPr>
          <p:grpSpPr>
            <a:xfrm>
              <a:off x="3787560" y="2288011"/>
              <a:ext cx="314661" cy="219900"/>
              <a:chOff x="3787560" y="2288011"/>
              <a:chExt cx="314661" cy="219900"/>
            </a:xfrm>
          </p:grpSpPr>
          <p:sp>
            <p:nvSpPr>
              <p:cNvPr id="12458" name="Google Shape;12458;p73"/>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9" name="Google Shape;12459;p73"/>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460" name="Google Shape;12460;p73"/>
            <p:cNvGrpSpPr/>
            <p:nvPr/>
          </p:nvGrpSpPr>
          <p:grpSpPr>
            <a:xfrm>
              <a:off x="3637290" y="2057755"/>
              <a:ext cx="219900" cy="335499"/>
              <a:chOff x="3637290" y="2057755"/>
              <a:chExt cx="219900" cy="335499"/>
            </a:xfrm>
          </p:grpSpPr>
          <p:sp>
            <p:nvSpPr>
              <p:cNvPr id="12461" name="Google Shape;12461;p73"/>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462" name="Google Shape;12462;p73"/>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463" name="Google Shape;12463;p73"/>
          <p:cNvGrpSpPr/>
          <p:nvPr/>
        </p:nvGrpSpPr>
        <p:grpSpPr>
          <a:xfrm>
            <a:off x="4917244" y="2079792"/>
            <a:ext cx="710153" cy="710153"/>
            <a:chOff x="5007123" y="2079403"/>
            <a:chExt cx="687600" cy="687600"/>
          </a:xfrm>
        </p:grpSpPr>
        <p:sp>
          <p:nvSpPr>
            <p:cNvPr id="12464" name="Google Shape;12464;p73"/>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3"/>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3"/>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3"/>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73"/>
          <p:cNvGrpSpPr/>
          <p:nvPr/>
        </p:nvGrpSpPr>
        <p:grpSpPr>
          <a:xfrm>
            <a:off x="5726681" y="2074299"/>
            <a:ext cx="720998" cy="721183"/>
            <a:chOff x="5797446" y="2063053"/>
            <a:chExt cx="698100" cy="698280"/>
          </a:xfrm>
        </p:grpSpPr>
        <p:sp>
          <p:nvSpPr>
            <p:cNvPr id="12469" name="Google Shape;12469;p73"/>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3"/>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3"/>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3"/>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73"/>
          <p:cNvGrpSpPr/>
          <p:nvPr/>
        </p:nvGrpSpPr>
        <p:grpSpPr>
          <a:xfrm>
            <a:off x="8171828" y="3719904"/>
            <a:ext cx="280585" cy="673164"/>
            <a:chOff x="8075075" y="3754290"/>
            <a:chExt cx="255612" cy="613194"/>
          </a:xfrm>
        </p:grpSpPr>
        <p:grpSp>
          <p:nvGrpSpPr>
            <p:cNvPr id="12474" name="Google Shape;12474;p73"/>
            <p:cNvGrpSpPr/>
            <p:nvPr/>
          </p:nvGrpSpPr>
          <p:grpSpPr>
            <a:xfrm>
              <a:off x="8075075" y="3754290"/>
              <a:ext cx="255612" cy="613194"/>
              <a:chOff x="8075075" y="3754290"/>
              <a:chExt cx="255612" cy="613194"/>
            </a:xfrm>
          </p:grpSpPr>
          <p:sp>
            <p:nvSpPr>
              <p:cNvPr id="12475" name="Google Shape;12475;p73"/>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3"/>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7" name="Google Shape;12477;p73"/>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73"/>
          <p:cNvGrpSpPr/>
          <p:nvPr/>
        </p:nvGrpSpPr>
        <p:grpSpPr>
          <a:xfrm>
            <a:off x="5288887" y="3708700"/>
            <a:ext cx="470352" cy="683745"/>
            <a:chOff x="1697726" y="3244179"/>
            <a:chExt cx="788124" cy="1146069"/>
          </a:xfrm>
        </p:grpSpPr>
        <p:sp>
          <p:nvSpPr>
            <p:cNvPr id="12479" name="Google Shape;12479;p7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1" name="Google Shape;12481;p73"/>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2" name="Google Shape;12482;p73"/>
          <p:cNvGrpSpPr/>
          <p:nvPr/>
        </p:nvGrpSpPr>
        <p:grpSpPr>
          <a:xfrm>
            <a:off x="5910037" y="3719902"/>
            <a:ext cx="293891" cy="293845"/>
            <a:chOff x="6134814" y="3754290"/>
            <a:chExt cx="293891" cy="293845"/>
          </a:xfrm>
        </p:grpSpPr>
        <p:sp>
          <p:nvSpPr>
            <p:cNvPr id="12483" name="Google Shape;12483;p73"/>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3"/>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5" name="Google Shape;12485;p73"/>
          <p:cNvGrpSpPr/>
          <p:nvPr/>
        </p:nvGrpSpPr>
        <p:grpSpPr>
          <a:xfrm>
            <a:off x="5910037" y="4098574"/>
            <a:ext cx="293891" cy="293891"/>
            <a:chOff x="6134814" y="4086186"/>
            <a:chExt cx="293891" cy="293891"/>
          </a:xfrm>
        </p:grpSpPr>
        <p:sp>
          <p:nvSpPr>
            <p:cNvPr id="12486" name="Google Shape;12486;p73"/>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3"/>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8" name="Google Shape;12488;p73"/>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3"/>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0" name="Google Shape;12490;p73"/>
          <p:cNvGrpSpPr/>
          <p:nvPr/>
        </p:nvGrpSpPr>
        <p:grpSpPr>
          <a:xfrm>
            <a:off x="7835013" y="2927266"/>
            <a:ext cx="622883" cy="621944"/>
            <a:chOff x="1187048" y="238125"/>
            <a:chExt cx="5256397" cy="5248476"/>
          </a:xfrm>
        </p:grpSpPr>
        <p:sp>
          <p:nvSpPr>
            <p:cNvPr id="12491" name="Google Shape;12491;p7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3"/>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3"/>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3"/>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73"/>
          <p:cNvGrpSpPr/>
          <p:nvPr/>
        </p:nvGrpSpPr>
        <p:grpSpPr>
          <a:xfrm>
            <a:off x="2292118" y="2936875"/>
            <a:ext cx="1310987" cy="612407"/>
            <a:chOff x="238125" y="1188750"/>
            <a:chExt cx="7140450" cy="3335550"/>
          </a:xfrm>
        </p:grpSpPr>
        <p:sp>
          <p:nvSpPr>
            <p:cNvPr id="12496" name="Google Shape;12496;p7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73"/>
          <p:cNvGrpSpPr/>
          <p:nvPr/>
        </p:nvGrpSpPr>
        <p:grpSpPr>
          <a:xfrm>
            <a:off x="6617990" y="2927430"/>
            <a:ext cx="1110299" cy="621702"/>
            <a:chOff x="238125" y="1335475"/>
            <a:chExt cx="5418735" cy="3034175"/>
          </a:xfrm>
        </p:grpSpPr>
        <p:sp>
          <p:nvSpPr>
            <p:cNvPr id="12502" name="Google Shape;12502;p7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73"/>
          <p:cNvGrpSpPr/>
          <p:nvPr/>
        </p:nvGrpSpPr>
        <p:grpSpPr>
          <a:xfrm>
            <a:off x="5435649" y="2924327"/>
            <a:ext cx="1074451" cy="627181"/>
            <a:chOff x="5359127" y="2910889"/>
            <a:chExt cx="1097723" cy="640831"/>
          </a:xfrm>
        </p:grpSpPr>
        <p:grpSp>
          <p:nvGrpSpPr>
            <p:cNvPr id="12506" name="Google Shape;12506;p73"/>
            <p:cNvGrpSpPr/>
            <p:nvPr/>
          </p:nvGrpSpPr>
          <p:grpSpPr>
            <a:xfrm>
              <a:off x="5929791" y="3263088"/>
              <a:ext cx="527060" cy="287097"/>
              <a:chOff x="5929791" y="3263088"/>
              <a:chExt cx="527060" cy="287097"/>
            </a:xfrm>
          </p:grpSpPr>
          <p:sp>
            <p:nvSpPr>
              <p:cNvPr id="12507" name="Google Shape;12507;p73"/>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08" name="Google Shape;12508;p73"/>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09" name="Google Shape;12509;p73"/>
            <p:cNvGrpSpPr/>
            <p:nvPr/>
          </p:nvGrpSpPr>
          <p:grpSpPr>
            <a:xfrm>
              <a:off x="5359127" y="3263089"/>
              <a:ext cx="526428" cy="288631"/>
              <a:chOff x="5359127" y="3263089"/>
              <a:chExt cx="526428" cy="288631"/>
            </a:xfrm>
          </p:grpSpPr>
          <p:sp>
            <p:nvSpPr>
              <p:cNvPr id="12510" name="Google Shape;12510;p73"/>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1" name="Google Shape;12511;p73"/>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12" name="Google Shape;12512;p73"/>
            <p:cNvGrpSpPr/>
            <p:nvPr/>
          </p:nvGrpSpPr>
          <p:grpSpPr>
            <a:xfrm>
              <a:off x="5551525" y="2910889"/>
              <a:ext cx="520901" cy="610283"/>
              <a:chOff x="5551525" y="2910889"/>
              <a:chExt cx="520901" cy="610283"/>
            </a:xfrm>
          </p:grpSpPr>
          <p:sp>
            <p:nvSpPr>
              <p:cNvPr id="12513" name="Google Shape;12513;p73"/>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4" name="Google Shape;12514;p73"/>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15" name="Google Shape;12515;p73"/>
            <p:cNvGrpSpPr/>
            <p:nvPr/>
          </p:nvGrpSpPr>
          <p:grpSpPr>
            <a:xfrm>
              <a:off x="5743962" y="2919100"/>
              <a:ext cx="623674" cy="284502"/>
              <a:chOff x="5743962" y="2919100"/>
              <a:chExt cx="623674" cy="284502"/>
            </a:xfrm>
          </p:grpSpPr>
          <p:sp>
            <p:nvSpPr>
              <p:cNvPr id="12516" name="Google Shape;12516;p73"/>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7" name="Google Shape;12517;p73"/>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518" name="Google Shape;12518;p73"/>
          <p:cNvGrpSpPr/>
          <p:nvPr/>
        </p:nvGrpSpPr>
        <p:grpSpPr>
          <a:xfrm>
            <a:off x="7586863" y="2075038"/>
            <a:ext cx="874976" cy="719600"/>
            <a:chOff x="7608988" y="2093194"/>
            <a:chExt cx="817276" cy="672147"/>
          </a:xfrm>
        </p:grpSpPr>
        <p:cxnSp>
          <p:nvCxnSpPr>
            <p:cNvPr id="12519" name="Google Shape;12519;p73"/>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0" name="Google Shape;12520;p73"/>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1" name="Google Shape;12521;p73"/>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2" name="Google Shape;12522;p73"/>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3" name="Google Shape;12523;p73"/>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524" name="Google Shape;12524;p73"/>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525" name="Google Shape;12525;p73"/>
            <p:cNvGrpSpPr/>
            <p:nvPr/>
          </p:nvGrpSpPr>
          <p:grpSpPr>
            <a:xfrm>
              <a:off x="7721175" y="2093194"/>
              <a:ext cx="599587" cy="623846"/>
              <a:chOff x="7721175" y="2093194"/>
              <a:chExt cx="599587" cy="623846"/>
            </a:xfrm>
          </p:grpSpPr>
          <p:grpSp>
            <p:nvGrpSpPr>
              <p:cNvPr id="12526" name="Google Shape;12526;p73"/>
              <p:cNvGrpSpPr/>
              <p:nvPr/>
            </p:nvGrpSpPr>
            <p:grpSpPr>
              <a:xfrm>
                <a:off x="7721175" y="2093194"/>
                <a:ext cx="291605" cy="623846"/>
                <a:chOff x="9405575" y="2061418"/>
                <a:chExt cx="291605" cy="623846"/>
              </a:xfrm>
            </p:grpSpPr>
            <p:sp>
              <p:nvSpPr>
                <p:cNvPr id="12527" name="Google Shape;12527;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73"/>
              <p:cNvGrpSpPr/>
              <p:nvPr/>
            </p:nvGrpSpPr>
            <p:grpSpPr>
              <a:xfrm flipH="1">
                <a:off x="8029157" y="2093194"/>
                <a:ext cx="291605" cy="623846"/>
                <a:chOff x="9405575" y="2061418"/>
                <a:chExt cx="291605" cy="623846"/>
              </a:xfrm>
            </p:grpSpPr>
            <p:sp>
              <p:nvSpPr>
                <p:cNvPr id="12535" name="Google Shape;12535;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542" name="Google Shape;12542;p73"/>
          <p:cNvGrpSpPr/>
          <p:nvPr/>
        </p:nvGrpSpPr>
        <p:grpSpPr>
          <a:xfrm>
            <a:off x="4031299" y="1191441"/>
            <a:ext cx="712557" cy="785901"/>
            <a:chOff x="4206459" y="1191441"/>
            <a:chExt cx="712557" cy="785901"/>
          </a:xfrm>
        </p:grpSpPr>
        <p:sp>
          <p:nvSpPr>
            <p:cNvPr id="12543" name="Google Shape;12543;p73"/>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3"/>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3"/>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3"/>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7" name="Google Shape;12547;p73"/>
            <p:cNvGrpSpPr/>
            <p:nvPr/>
          </p:nvGrpSpPr>
          <p:grpSpPr>
            <a:xfrm>
              <a:off x="4644280" y="1290523"/>
              <a:ext cx="143716" cy="29463"/>
              <a:chOff x="4644280" y="1290523"/>
              <a:chExt cx="143716" cy="29463"/>
            </a:xfrm>
          </p:grpSpPr>
          <p:sp>
            <p:nvSpPr>
              <p:cNvPr id="12548" name="Google Shape;12548;p73"/>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3"/>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3"/>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3"/>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73"/>
            <p:cNvGrpSpPr/>
            <p:nvPr/>
          </p:nvGrpSpPr>
          <p:grpSpPr>
            <a:xfrm>
              <a:off x="4356567" y="1191441"/>
              <a:ext cx="143690" cy="29488"/>
              <a:chOff x="4356567" y="1191441"/>
              <a:chExt cx="143690" cy="29488"/>
            </a:xfrm>
          </p:grpSpPr>
          <p:sp>
            <p:nvSpPr>
              <p:cNvPr id="12553" name="Google Shape;12553;p73"/>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3"/>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3"/>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3"/>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73"/>
            <p:cNvGrpSpPr/>
            <p:nvPr/>
          </p:nvGrpSpPr>
          <p:grpSpPr>
            <a:xfrm>
              <a:off x="4339009" y="1863727"/>
              <a:ext cx="143703" cy="29476"/>
              <a:chOff x="4339009" y="1863727"/>
              <a:chExt cx="143703" cy="29476"/>
            </a:xfrm>
          </p:grpSpPr>
          <p:sp>
            <p:nvSpPr>
              <p:cNvPr id="12558" name="Google Shape;12558;p73"/>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3"/>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3"/>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3"/>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73"/>
            <p:cNvGrpSpPr/>
            <p:nvPr/>
          </p:nvGrpSpPr>
          <p:grpSpPr>
            <a:xfrm>
              <a:off x="4206459" y="1607315"/>
              <a:ext cx="29539" cy="142899"/>
              <a:chOff x="4206459" y="1607315"/>
              <a:chExt cx="29539" cy="142899"/>
            </a:xfrm>
          </p:grpSpPr>
          <p:sp>
            <p:nvSpPr>
              <p:cNvPr id="12563" name="Google Shape;12563;p73"/>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3"/>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3"/>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3"/>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7" name="Google Shape;12567;p73"/>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3"/>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3"/>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3"/>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1" name="Google Shape;12571;p73"/>
            <p:cNvGrpSpPr/>
            <p:nvPr/>
          </p:nvGrpSpPr>
          <p:grpSpPr>
            <a:xfrm>
              <a:off x="4889463" y="1423737"/>
              <a:ext cx="29552" cy="142899"/>
              <a:chOff x="4889463" y="1423737"/>
              <a:chExt cx="29552" cy="142899"/>
            </a:xfrm>
          </p:grpSpPr>
          <p:sp>
            <p:nvSpPr>
              <p:cNvPr id="12572" name="Google Shape;12572;p73"/>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3"/>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3"/>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3"/>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73"/>
            <p:cNvGrpSpPr/>
            <p:nvPr/>
          </p:nvGrpSpPr>
          <p:grpSpPr>
            <a:xfrm>
              <a:off x="4771663" y="1876896"/>
              <a:ext cx="108651" cy="100447"/>
              <a:chOff x="4771663" y="1876896"/>
              <a:chExt cx="108651" cy="100447"/>
            </a:xfrm>
          </p:grpSpPr>
          <p:sp>
            <p:nvSpPr>
              <p:cNvPr id="12577" name="Google Shape;12577;p73"/>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3"/>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3"/>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3"/>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81" name="Google Shape;12581;p73"/>
          <p:cNvGrpSpPr/>
          <p:nvPr/>
        </p:nvGrpSpPr>
        <p:grpSpPr>
          <a:xfrm>
            <a:off x="4026774" y="2074664"/>
            <a:ext cx="791287" cy="720350"/>
            <a:chOff x="267375" y="1071875"/>
            <a:chExt cx="470500" cy="428550"/>
          </a:xfrm>
        </p:grpSpPr>
        <p:sp>
          <p:nvSpPr>
            <p:cNvPr id="12582" name="Google Shape;12582;p73"/>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3"/>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3"/>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3"/>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3"/>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3"/>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3"/>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3"/>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0" name="Google Shape;12590;p73"/>
          <p:cNvGrpSpPr/>
          <p:nvPr/>
        </p:nvGrpSpPr>
        <p:grpSpPr>
          <a:xfrm>
            <a:off x="727269" y="3719294"/>
            <a:ext cx="1408444" cy="673166"/>
            <a:chOff x="712664" y="3693287"/>
            <a:chExt cx="1460738" cy="698160"/>
          </a:xfrm>
        </p:grpSpPr>
        <p:grpSp>
          <p:nvGrpSpPr>
            <p:cNvPr id="12591" name="Google Shape;12591;p73"/>
            <p:cNvGrpSpPr/>
            <p:nvPr/>
          </p:nvGrpSpPr>
          <p:grpSpPr>
            <a:xfrm>
              <a:off x="1380079" y="4133090"/>
              <a:ext cx="234048" cy="258099"/>
              <a:chOff x="1380079" y="4133090"/>
              <a:chExt cx="234048" cy="258099"/>
            </a:xfrm>
          </p:grpSpPr>
          <p:sp>
            <p:nvSpPr>
              <p:cNvPr id="12592" name="Google Shape;12592;p73"/>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3"/>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3"/>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5" name="Google Shape;12595;p73"/>
            <p:cNvGrpSpPr/>
            <p:nvPr/>
          </p:nvGrpSpPr>
          <p:grpSpPr>
            <a:xfrm>
              <a:off x="884610" y="3864082"/>
              <a:ext cx="1118566" cy="527275"/>
              <a:chOff x="890961" y="3865463"/>
              <a:chExt cx="1115221" cy="525698"/>
            </a:xfrm>
          </p:grpSpPr>
          <p:sp>
            <p:nvSpPr>
              <p:cNvPr id="12596" name="Google Shape;12596;p73"/>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3"/>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3"/>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9" name="Google Shape;12599;p73"/>
            <p:cNvGrpSpPr/>
            <p:nvPr/>
          </p:nvGrpSpPr>
          <p:grpSpPr>
            <a:xfrm>
              <a:off x="712664" y="3693287"/>
              <a:ext cx="1460738" cy="698160"/>
              <a:chOff x="712664" y="3693025"/>
              <a:chExt cx="1460738" cy="698160"/>
            </a:xfrm>
          </p:grpSpPr>
          <p:sp>
            <p:nvSpPr>
              <p:cNvPr id="12600" name="Google Shape;12600;p73"/>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3"/>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3"/>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3"/>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3"/>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3"/>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06" name="Google Shape;12606;p73"/>
          <p:cNvGrpSpPr/>
          <p:nvPr/>
        </p:nvGrpSpPr>
        <p:grpSpPr>
          <a:xfrm>
            <a:off x="3164985" y="1191441"/>
            <a:ext cx="795485" cy="738831"/>
            <a:chOff x="3348603" y="1236445"/>
            <a:chExt cx="749256" cy="695894"/>
          </a:xfrm>
        </p:grpSpPr>
        <p:grpSp>
          <p:nvGrpSpPr>
            <p:cNvPr id="12607" name="Google Shape;12607;p73"/>
            <p:cNvGrpSpPr/>
            <p:nvPr/>
          </p:nvGrpSpPr>
          <p:grpSpPr>
            <a:xfrm>
              <a:off x="3583779" y="1236445"/>
              <a:ext cx="293795" cy="285811"/>
              <a:chOff x="3750225" y="1774000"/>
              <a:chExt cx="149575" cy="145525"/>
            </a:xfrm>
          </p:grpSpPr>
          <p:sp>
            <p:nvSpPr>
              <p:cNvPr id="12608" name="Google Shape;12608;p7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73"/>
            <p:cNvGrpSpPr/>
            <p:nvPr/>
          </p:nvGrpSpPr>
          <p:grpSpPr>
            <a:xfrm>
              <a:off x="3775534" y="1462599"/>
              <a:ext cx="322325" cy="285958"/>
              <a:chOff x="3847850" y="1889150"/>
              <a:chExt cx="164100" cy="145600"/>
            </a:xfrm>
          </p:grpSpPr>
          <p:sp>
            <p:nvSpPr>
              <p:cNvPr id="12611" name="Google Shape;12611;p7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73"/>
            <p:cNvGrpSpPr/>
            <p:nvPr/>
          </p:nvGrpSpPr>
          <p:grpSpPr>
            <a:xfrm>
              <a:off x="3545329" y="1646528"/>
              <a:ext cx="293746" cy="285811"/>
              <a:chOff x="3730650" y="1982800"/>
              <a:chExt cx="149550" cy="145525"/>
            </a:xfrm>
          </p:grpSpPr>
          <p:sp>
            <p:nvSpPr>
              <p:cNvPr id="12614" name="Google Shape;12614;p7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73"/>
            <p:cNvGrpSpPr/>
            <p:nvPr/>
          </p:nvGrpSpPr>
          <p:grpSpPr>
            <a:xfrm>
              <a:off x="3348603" y="1415046"/>
              <a:ext cx="294384" cy="284387"/>
              <a:chOff x="3630494" y="1864938"/>
              <a:chExt cx="149875" cy="144800"/>
            </a:xfrm>
          </p:grpSpPr>
          <p:sp>
            <p:nvSpPr>
              <p:cNvPr id="12617" name="Google Shape;12617;p73"/>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3"/>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19" name="Google Shape;12619;p73"/>
          <p:cNvGrpSpPr/>
          <p:nvPr/>
        </p:nvGrpSpPr>
        <p:grpSpPr>
          <a:xfrm>
            <a:off x="2286512" y="3714337"/>
            <a:ext cx="1324924" cy="678083"/>
            <a:chOff x="2413923" y="3711366"/>
            <a:chExt cx="1374117" cy="703260"/>
          </a:xfrm>
        </p:grpSpPr>
        <p:grpSp>
          <p:nvGrpSpPr>
            <p:cNvPr id="12620" name="Google Shape;12620;p73"/>
            <p:cNvGrpSpPr/>
            <p:nvPr/>
          </p:nvGrpSpPr>
          <p:grpSpPr>
            <a:xfrm>
              <a:off x="2413923" y="3711366"/>
              <a:ext cx="1374117" cy="703260"/>
              <a:chOff x="2413923" y="3711366"/>
              <a:chExt cx="1374117" cy="703260"/>
            </a:xfrm>
          </p:grpSpPr>
          <p:sp>
            <p:nvSpPr>
              <p:cNvPr id="12621" name="Google Shape;12621;p73"/>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2" name="Google Shape;12622;p73"/>
              <p:cNvGrpSpPr/>
              <p:nvPr/>
            </p:nvGrpSpPr>
            <p:grpSpPr>
              <a:xfrm>
                <a:off x="2600284" y="3808654"/>
                <a:ext cx="234506" cy="138009"/>
                <a:chOff x="2600284" y="3808654"/>
                <a:chExt cx="234506" cy="138009"/>
              </a:xfrm>
            </p:grpSpPr>
            <p:sp>
              <p:nvSpPr>
                <p:cNvPr id="12623" name="Google Shape;12623;p73"/>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24" name="Google Shape;12624;p73"/>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25" name="Google Shape;12625;p73"/>
              <p:cNvGrpSpPr/>
              <p:nvPr/>
            </p:nvGrpSpPr>
            <p:grpSpPr>
              <a:xfrm>
                <a:off x="3359659" y="3805664"/>
                <a:ext cx="232294" cy="141000"/>
                <a:chOff x="3359659" y="3805664"/>
                <a:chExt cx="232294" cy="141000"/>
              </a:xfrm>
            </p:grpSpPr>
            <p:sp>
              <p:nvSpPr>
                <p:cNvPr id="12626" name="Google Shape;12626;p73"/>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27" name="Google Shape;12627;p73"/>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28" name="Google Shape;12628;p73"/>
              <p:cNvGrpSpPr/>
              <p:nvPr/>
            </p:nvGrpSpPr>
            <p:grpSpPr>
              <a:xfrm>
                <a:off x="3067316" y="3711366"/>
                <a:ext cx="66900" cy="166809"/>
                <a:chOff x="3067316" y="3711366"/>
                <a:chExt cx="66900" cy="166809"/>
              </a:xfrm>
            </p:grpSpPr>
            <p:sp>
              <p:nvSpPr>
                <p:cNvPr id="12629" name="Google Shape;12629;p73"/>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0" name="Google Shape;12630;p73"/>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31" name="Google Shape;12631;p73"/>
              <p:cNvGrpSpPr/>
              <p:nvPr/>
            </p:nvGrpSpPr>
            <p:grpSpPr>
              <a:xfrm>
                <a:off x="2413923" y="4058666"/>
                <a:ext cx="224119" cy="66900"/>
                <a:chOff x="2413923" y="4058666"/>
                <a:chExt cx="224119" cy="66900"/>
              </a:xfrm>
            </p:grpSpPr>
            <p:sp>
              <p:nvSpPr>
                <p:cNvPr id="12632" name="Google Shape;12632;p73"/>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3" name="Google Shape;12633;p73"/>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34" name="Google Shape;12634;p73"/>
              <p:cNvGrpSpPr/>
              <p:nvPr/>
            </p:nvGrpSpPr>
            <p:grpSpPr>
              <a:xfrm>
                <a:off x="3564643" y="4058666"/>
                <a:ext cx="223397" cy="66900"/>
                <a:chOff x="3564643" y="4058666"/>
                <a:chExt cx="223397" cy="66900"/>
              </a:xfrm>
            </p:grpSpPr>
            <p:sp>
              <p:nvSpPr>
                <p:cNvPr id="12635" name="Google Shape;12635;p73"/>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6" name="Google Shape;12636;p73"/>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637" name="Google Shape;12637;p73"/>
            <p:cNvGrpSpPr/>
            <p:nvPr/>
          </p:nvGrpSpPr>
          <p:grpSpPr>
            <a:xfrm>
              <a:off x="2633353" y="3965763"/>
              <a:ext cx="933975" cy="445687"/>
              <a:chOff x="2633353" y="3965763"/>
              <a:chExt cx="933975" cy="445687"/>
            </a:xfrm>
          </p:grpSpPr>
          <p:sp>
            <p:nvSpPr>
              <p:cNvPr id="12638" name="Google Shape;12638;p73"/>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3"/>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0" name="Google Shape;12640;p73"/>
          <p:cNvGrpSpPr/>
          <p:nvPr/>
        </p:nvGrpSpPr>
        <p:grpSpPr>
          <a:xfrm>
            <a:off x="6410784" y="1264884"/>
            <a:ext cx="1131087" cy="587383"/>
            <a:chOff x="238125" y="999450"/>
            <a:chExt cx="7140700" cy="3708225"/>
          </a:xfrm>
        </p:grpSpPr>
        <p:sp>
          <p:nvSpPr>
            <p:cNvPr id="12641" name="Google Shape;12641;p7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3"/>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73"/>
          <p:cNvGrpSpPr/>
          <p:nvPr/>
        </p:nvGrpSpPr>
        <p:grpSpPr>
          <a:xfrm>
            <a:off x="3762234" y="3714379"/>
            <a:ext cx="1375854" cy="678131"/>
            <a:chOff x="3913765" y="3641905"/>
            <a:chExt cx="1522805" cy="750560"/>
          </a:xfrm>
        </p:grpSpPr>
        <p:grpSp>
          <p:nvGrpSpPr>
            <p:cNvPr id="12651" name="Google Shape;12651;p73"/>
            <p:cNvGrpSpPr/>
            <p:nvPr/>
          </p:nvGrpSpPr>
          <p:grpSpPr>
            <a:xfrm>
              <a:off x="3913765" y="3997002"/>
              <a:ext cx="1522805" cy="395463"/>
              <a:chOff x="3913765" y="3997002"/>
              <a:chExt cx="1522805" cy="395463"/>
            </a:xfrm>
          </p:grpSpPr>
          <p:grpSp>
            <p:nvGrpSpPr>
              <p:cNvPr id="12652" name="Google Shape;12652;p73"/>
              <p:cNvGrpSpPr/>
              <p:nvPr/>
            </p:nvGrpSpPr>
            <p:grpSpPr>
              <a:xfrm>
                <a:off x="3913765" y="4138659"/>
                <a:ext cx="507602" cy="253806"/>
                <a:chOff x="3913765" y="4138659"/>
                <a:chExt cx="507602" cy="253806"/>
              </a:xfrm>
            </p:grpSpPr>
            <p:sp>
              <p:nvSpPr>
                <p:cNvPr id="12653" name="Google Shape;12653;p73"/>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3"/>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655" name="Google Shape;12655;p73"/>
              <p:cNvGrpSpPr/>
              <p:nvPr/>
            </p:nvGrpSpPr>
            <p:grpSpPr>
              <a:xfrm>
                <a:off x="4421361" y="3997002"/>
                <a:ext cx="507618" cy="395463"/>
                <a:chOff x="4421361" y="3997002"/>
                <a:chExt cx="507618" cy="395463"/>
              </a:xfrm>
            </p:grpSpPr>
            <p:sp>
              <p:nvSpPr>
                <p:cNvPr id="12656" name="Google Shape;12656;p73"/>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3"/>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73"/>
              <p:cNvGrpSpPr/>
              <p:nvPr/>
            </p:nvGrpSpPr>
            <p:grpSpPr>
              <a:xfrm>
                <a:off x="4928973" y="4189418"/>
                <a:ext cx="507596" cy="203047"/>
                <a:chOff x="4928973" y="4189418"/>
                <a:chExt cx="507596" cy="203047"/>
              </a:xfrm>
            </p:grpSpPr>
            <p:sp>
              <p:nvSpPr>
                <p:cNvPr id="12659" name="Google Shape;12659;p73"/>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3"/>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1" name="Google Shape;12661;p73"/>
            <p:cNvGrpSpPr/>
            <p:nvPr/>
          </p:nvGrpSpPr>
          <p:grpSpPr>
            <a:xfrm>
              <a:off x="4482186" y="3641905"/>
              <a:ext cx="397605" cy="349784"/>
              <a:chOff x="2906375" y="1159725"/>
              <a:chExt cx="1860575" cy="1636800"/>
            </a:xfrm>
          </p:grpSpPr>
          <p:sp>
            <p:nvSpPr>
              <p:cNvPr id="12662" name="Google Shape;12662;p73"/>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3"/>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3"/>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3"/>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6" name="Google Shape;12666;p73"/>
          <p:cNvGrpSpPr/>
          <p:nvPr/>
        </p:nvGrpSpPr>
        <p:grpSpPr>
          <a:xfrm>
            <a:off x="6546943" y="2074305"/>
            <a:ext cx="940737" cy="721067"/>
            <a:chOff x="6599718" y="2068734"/>
            <a:chExt cx="940737" cy="721067"/>
          </a:xfrm>
        </p:grpSpPr>
        <p:sp>
          <p:nvSpPr>
            <p:cNvPr id="12667" name="Google Shape;12667;p73"/>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3"/>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3"/>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3"/>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3"/>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3"/>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3" name="Google Shape;12673;p73"/>
            <p:cNvGrpSpPr/>
            <p:nvPr/>
          </p:nvGrpSpPr>
          <p:grpSpPr>
            <a:xfrm>
              <a:off x="6836957" y="2068734"/>
              <a:ext cx="461892" cy="721067"/>
              <a:chOff x="6836957" y="2068734"/>
              <a:chExt cx="461892" cy="721067"/>
            </a:xfrm>
          </p:grpSpPr>
          <p:sp>
            <p:nvSpPr>
              <p:cNvPr id="12674" name="Google Shape;12674;p73"/>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3"/>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3"/>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3"/>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3"/>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3"/>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0" name="Google Shape;12680;p73"/>
              <p:cNvGrpSpPr/>
              <p:nvPr/>
            </p:nvGrpSpPr>
            <p:grpSpPr>
              <a:xfrm>
                <a:off x="6836957" y="2068734"/>
                <a:ext cx="461892" cy="721067"/>
                <a:chOff x="6836957" y="2068734"/>
                <a:chExt cx="461892" cy="721067"/>
              </a:xfrm>
            </p:grpSpPr>
            <p:sp>
              <p:nvSpPr>
                <p:cNvPr id="12681" name="Google Shape;12681;p73"/>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3"/>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3"/>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3"/>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3"/>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3"/>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3"/>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688" name="Google Shape;12688;p73"/>
          <p:cNvGrpSpPr/>
          <p:nvPr/>
        </p:nvGrpSpPr>
        <p:grpSpPr>
          <a:xfrm>
            <a:off x="2430262" y="2078652"/>
            <a:ext cx="712577" cy="712374"/>
            <a:chOff x="2559249" y="2069323"/>
            <a:chExt cx="685566" cy="685634"/>
          </a:xfrm>
        </p:grpSpPr>
        <p:sp>
          <p:nvSpPr>
            <p:cNvPr id="12689" name="Google Shape;12689;p73"/>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3"/>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3"/>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3"/>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3"/>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3"/>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3"/>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3"/>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3"/>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3"/>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3"/>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3"/>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3"/>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73"/>
          <p:cNvGrpSpPr/>
          <p:nvPr/>
        </p:nvGrpSpPr>
        <p:grpSpPr>
          <a:xfrm>
            <a:off x="7612699" y="1191441"/>
            <a:ext cx="845645" cy="711911"/>
            <a:chOff x="951975" y="315800"/>
            <a:chExt cx="5860325" cy="4933550"/>
          </a:xfrm>
        </p:grpSpPr>
        <p:sp>
          <p:nvSpPr>
            <p:cNvPr id="12703" name="Google Shape;12703;p73"/>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3"/>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3"/>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3"/>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3"/>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3"/>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3"/>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3"/>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73"/>
          <p:cNvGrpSpPr/>
          <p:nvPr/>
        </p:nvGrpSpPr>
        <p:grpSpPr>
          <a:xfrm>
            <a:off x="3709828" y="2927550"/>
            <a:ext cx="1617932" cy="621724"/>
            <a:chOff x="3862800" y="3038525"/>
            <a:chExt cx="1329006" cy="510698"/>
          </a:xfrm>
        </p:grpSpPr>
        <p:sp>
          <p:nvSpPr>
            <p:cNvPr id="12712" name="Google Shape;12712;p73"/>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3"/>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4" name="Google Shape;12714;p73"/>
            <p:cNvGrpSpPr/>
            <p:nvPr/>
          </p:nvGrpSpPr>
          <p:grpSpPr>
            <a:xfrm>
              <a:off x="3967075" y="3040337"/>
              <a:ext cx="1019927" cy="402126"/>
              <a:chOff x="3967075" y="3040337"/>
              <a:chExt cx="1019927" cy="402126"/>
            </a:xfrm>
          </p:grpSpPr>
          <p:sp>
            <p:nvSpPr>
              <p:cNvPr id="12715" name="Google Shape;12715;p73"/>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3"/>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7" name="Google Shape;12717;p73"/>
            <p:cNvGrpSpPr/>
            <p:nvPr/>
          </p:nvGrpSpPr>
          <p:grpSpPr>
            <a:xfrm>
              <a:off x="4186700" y="3040337"/>
              <a:ext cx="390475" cy="183289"/>
              <a:chOff x="4186700" y="3040337"/>
              <a:chExt cx="390475" cy="183289"/>
            </a:xfrm>
          </p:grpSpPr>
          <p:sp>
            <p:nvSpPr>
              <p:cNvPr id="12718" name="Google Shape;12718;p73"/>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3"/>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3"/>
            <p:cNvGrpSpPr/>
            <p:nvPr/>
          </p:nvGrpSpPr>
          <p:grpSpPr>
            <a:xfrm>
              <a:off x="4073727" y="3040337"/>
              <a:ext cx="697794" cy="296263"/>
              <a:chOff x="4073727" y="3040337"/>
              <a:chExt cx="697794" cy="296263"/>
            </a:xfrm>
          </p:grpSpPr>
          <p:sp>
            <p:nvSpPr>
              <p:cNvPr id="12721" name="Google Shape;12721;p73"/>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3"/>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73"/>
            <p:cNvGrpSpPr/>
            <p:nvPr/>
          </p:nvGrpSpPr>
          <p:grpSpPr>
            <a:xfrm>
              <a:off x="3862800" y="3038525"/>
              <a:ext cx="1329006" cy="510698"/>
              <a:chOff x="3862800" y="3038525"/>
              <a:chExt cx="1329006" cy="510698"/>
            </a:xfrm>
          </p:grpSpPr>
          <p:sp>
            <p:nvSpPr>
              <p:cNvPr id="12724" name="Google Shape;12724;p73"/>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3"/>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26" name="Google Shape;12726;p73"/>
          <p:cNvGrpSpPr/>
          <p:nvPr/>
        </p:nvGrpSpPr>
        <p:grpSpPr>
          <a:xfrm>
            <a:off x="718150" y="1191441"/>
            <a:ext cx="883205" cy="775176"/>
            <a:chOff x="649648" y="271400"/>
            <a:chExt cx="6215377" cy="5455143"/>
          </a:xfrm>
        </p:grpSpPr>
        <p:sp>
          <p:nvSpPr>
            <p:cNvPr id="12727" name="Google Shape;12727;p73"/>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3"/>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3"/>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3"/>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3"/>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3"/>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3"/>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3"/>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3"/>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3"/>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3"/>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3"/>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73"/>
          <p:cNvGrpSpPr/>
          <p:nvPr/>
        </p:nvGrpSpPr>
        <p:grpSpPr>
          <a:xfrm>
            <a:off x="2326452" y="1191441"/>
            <a:ext cx="767704" cy="815489"/>
            <a:chOff x="2499700" y="1135950"/>
            <a:chExt cx="732402" cy="777990"/>
          </a:xfrm>
        </p:grpSpPr>
        <p:grpSp>
          <p:nvGrpSpPr>
            <p:cNvPr id="12740" name="Google Shape;12740;p73"/>
            <p:cNvGrpSpPr/>
            <p:nvPr/>
          </p:nvGrpSpPr>
          <p:grpSpPr>
            <a:xfrm>
              <a:off x="2499700" y="1135950"/>
              <a:ext cx="732402" cy="694705"/>
              <a:chOff x="2499700" y="1135950"/>
              <a:chExt cx="732402" cy="694705"/>
            </a:xfrm>
          </p:grpSpPr>
          <p:sp>
            <p:nvSpPr>
              <p:cNvPr id="12741" name="Google Shape;12741;p73"/>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3"/>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3"/>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3"/>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3"/>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3"/>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3"/>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3"/>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3"/>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3"/>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3"/>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3"/>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3"/>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3"/>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3"/>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3"/>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3"/>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3"/>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3"/>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3"/>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3"/>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3"/>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3"/>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3"/>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3"/>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3"/>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3"/>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73"/>
            <p:cNvGrpSpPr/>
            <p:nvPr/>
          </p:nvGrpSpPr>
          <p:grpSpPr>
            <a:xfrm>
              <a:off x="2517909" y="1188726"/>
              <a:ext cx="702702" cy="725214"/>
              <a:chOff x="2517909" y="1188726"/>
              <a:chExt cx="702702" cy="725214"/>
            </a:xfrm>
          </p:grpSpPr>
          <p:sp>
            <p:nvSpPr>
              <p:cNvPr id="12769" name="Google Shape;12769;p73"/>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3"/>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3"/>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3"/>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3"/>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74" name="Google Shape;12774;p73"/>
          <p:cNvGrpSpPr/>
          <p:nvPr/>
        </p:nvGrpSpPr>
        <p:grpSpPr>
          <a:xfrm>
            <a:off x="1672184" y="1191441"/>
            <a:ext cx="583439" cy="870229"/>
            <a:chOff x="1716825" y="1121550"/>
            <a:chExt cx="622800" cy="928938"/>
          </a:xfrm>
        </p:grpSpPr>
        <p:grpSp>
          <p:nvGrpSpPr>
            <p:cNvPr id="12775" name="Google Shape;12775;p73"/>
            <p:cNvGrpSpPr/>
            <p:nvPr/>
          </p:nvGrpSpPr>
          <p:grpSpPr>
            <a:xfrm>
              <a:off x="1716825" y="1121550"/>
              <a:ext cx="622800" cy="928938"/>
              <a:chOff x="1716825" y="1121550"/>
              <a:chExt cx="622800" cy="928938"/>
            </a:xfrm>
          </p:grpSpPr>
          <p:cxnSp>
            <p:nvCxnSpPr>
              <p:cNvPr id="12776" name="Google Shape;12776;p73"/>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777" name="Google Shape;12777;p73"/>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73"/>
            <p:cNvGrpSpPr/>
            <p:nvPr/>
          </p:nvGrpSpPr>
          <p:grpSpPr>
            <a:xfrm>
              <a:off x="1768050" y="1172775"/>
              <a:ext cx="520200" cy="832000"/>
              <a:chOff x="1768050" y="1172775"/>
              <a:chExt cx="520200" cy="832000"/>
            </a:xfrm>
          </p:grpSpPr>
          <p:cxnSp>
            <p:nvCxnSpPr>
              <p:cNvPr id="12779" name="Google Shape;12779;p73"/>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780" name="Google Shape;12780;p73"/>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73"/>
            <p:cNvGrpSpPr/>
            <p:nvPr/>
          </p:nvGrpSpPr>
          <p:grpSpPr>
            <a:xfrm>
              <a:off x="1820100" y="1225475"/>
              <a:ext cx="416400" cy="729575"/>
              <a:chOff x="1820100" y="1225475"/>
              <a:chExt cx="416400" cy="729575"/>
            </a:xfrm>
          </p:grpSpPr>
          <p:cxnSp>
            <p:nvCxnSpPr>
              <p:cNvPr id="12782" name="Google Shape;12782;p73"/>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783" name="Google Shape;12783;p73"/>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73"/>
            <p:cNvGrpSpPr/>
            <p:nvPr/>
          </p:nvGrpSpPr>
          <p:grpSpPr>
            <a:xfrm>
              <a:off x="1874250" y="1278825"/>
              <a:ext cx="308100" cy="605275"/>
              <a:chOff x="1874250" y="1278825"/>
              <a:chExt cx="308100" cy="605275"/>
            </a:xfrm>
          </p:grpSpPr>
          <p:cxnSp>
            <p:nvCxnSpPr>
              <p:cNvPr id="12785" name="Google Shape;12785;p73"/>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786" name="Google Shape;12786;p73"/>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7" name="Google Shape;12787;p73"/>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73"/>
          <p:cNvGrpSpPr/>
          <p:nvPr/>
        </p:nvGrpSpPr>
        <p:grpSpPr>
          <a:xfrm>
            <a:off x="1592007" y="2077763"/>
            <a:ext cx="739072" cy="714152"/>
            <a:chOff x="4334725" y="1355875"/>
            <a:chExt cx="3106650" cy="3001900"/>
          </a:xfrm>
        </p:grpSpPr>
        <p:grpSp>
          <p:nvGrpSpPr>
            <p:cNvPr id="12789" name="Google Shape;12789;p73"/>
            <p:cNvGrpSpPr/>
            <p:nvPr/>
          </p:nvGrpSpPr>
          <p:grpSpPr>
            <a:xfrm>
              <a:off x="4516050" y="1724875"/>
              <a:ext cx="2693725" cy="2632900"/>
              <a:chOff x="4516050" y="1724875"/>
              <a:chExt cx="2693725" cy="2632900"/>
            </a:xfrm>
          </p:grpSpPr>
          <p:sp>
            <p:nvSpPr>
              <p:cNvPr id="12790" name="Google Shape;12790;p73"/>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3"/>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3"/>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73"/>
            <p:cNvGrpSpPr/>
            <p:nvPr/>
          </p:nvGrpSpPr>
          <p:grpSpPr>
            <a:xfrm>
              <a:off x="4334725" y="1355875"/>
              <a:ext cx="3106650" cy="2709650"/>
              <a:chOff x="4334725" y="1355875"/>
              <a:chExt cx="3106650" cy="2709650"/>
            </a:xfrm>
          </p:grpSpPr>
          <p:sp>
            <p:nvSpPr>
              <p:cNvPr id="12794" name="Google Shape;12794;p73"/>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3"/>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3"/>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97" name="Google Shape;12797;p73"/>
          <p:cNvGrpSpPr/>
          <p:nvPr/>
        </p:nvGrpSpPr>
        <p:grpSpPr>
          <a:xfrm>
            <a:off x="7708956" y="3708534"/>
            <a:ext cx="312074" cy="684173"/>
            <a:chOff x="7645573" y="3754300"/>
            <a:chExt cx="293855" cy="644170"/>
          </a:xfrm>
        </p:grpSpPr>
        <p:sp>
          <p:nvSpPr>
            <p:cNvPr id="12798" name="Google Shape;12798;p73"/>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3"/>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73"/>
          <p:cNvGrpSpPr/>
          <p:nvPr/>
        </p:nvGrpSpPr>
        <p:grpSpPr>
          <a:xfrm>
            <a:off x="5630944" y="1191441"/>
            <a:ext cx="709011" cy="739359"/>
            <a:chOff x="5830645" y="1256617"/>
            <a:chExt cx="530340" cy="553040"/>
          </a:xfrm>
        </p:grpSpPr>
        <p:grpSp>
          <p:nvGrpSpPr>
            <p:cNvPr id="12801" name="Google Shape;12801;p73"/>
            <p:cNvGrpSpPr/>
            <p:nvPr/>
          </p:nvGrpSpPr>
          <p:grpSpPr>
            <a:xfrm>
              <a:off x="5830645" y="1256617"/>
              <a:ext cx="259743" cy="269909"/>
              <a:chOff x="5830645" y="1256617"/>
              <a:chExt cx="259743" cy="269909"/>
            </a:xfrm>
          </p:grpSpPr>
          <p:sp>
            <p:nvSpPr>
              <p:cNvPr id="12802" name="Google Shape;12802;p73"/>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3"/>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73"/>
            <p:cNvGrpSpPr/>
            <p:nvPr/>
          </p:nvGrpSpPr>
          <p:grpSpPr>
            <a:xfrm>
              <a:off x="6101293" y="1256617"/>
              <a:ext cx="259692" cy="269909"/>
              <a:chOff x="6101293" y="1256617"/>
              <a:chExt cx="259692" cy="269909"/>
            </a:xfrm>
          </p:grpSpPr>
          <p:sp>
            <p:nvSpPr>
              <p:cNvPr id="12805" name="Google Shape;12805;p73"/>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3"/>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73"/>
            <p:cNvGrpSpPr/>
            <p:nvPr/>
          </p:nvGrpSpPr>
          <p:grpSpPr>
            <a:xfrm>
              <a:off x="5830645" y="1539749"/>
              <a:ext cx="259692" cy="269909"/>
              <a:chOff x="5830645" y="1539749"/>
              <a:chExt cx="259692" cy="269909"/>
            </a:xfrm>
          </p:grpSpPr>
          <p:sp>
            <p:nvSpPr>
              <p:cNvPr id="12808" name="Google Shape;12808;p73"/>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3"/>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73"/>
            <p:cNvGrpSpPr/>
            <p:nvPr/>
          </p:nvGrpSpPr>
          <p:grpSpPr>
            <a:xfrm>
              <a:off x="6101293" y="1539749"/>
              <a:ext cx="259692" cy="269909"/>
              <a:chOff x="6101293" y="1539749"/>
              <a:chExt cx="259692" cy="269909"/>
            </a:xfrm>
          </p:grpSpPr>
          <p:sp>
            <p:nvSpPr>
              <p:cNvPr id="12811" name="Google Shape;12811;p73"/>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3"/>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3" name="Google Shape;12813;p73"/>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73"/>
          <p:cNvGrpSpPr/>
          <p:nvPr/>
        </p:nvGrpSpPr>
        <p:grpSpPr>
          <a:xfrm>
            <a:off x="732438" y="2927557"/>
            <a:ext cx="1452955" cy="621360"/>
            <a:chOff x="732422" y="2990152"/>
            <a:chExt cx="1337773" cy="572102"/>
          </a:xfrm>
        </p:grpSpPr>
        <p:sp>
          <p:nvSpPr>
            <p:cNvPr id="12815" name="Google Shape;12815;p73"/>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3"/>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3"/>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3"/>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3"/>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3"/>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12824"/>
        <p:cNvGrpSpPr/>
        <p:nvPr/>
      </p:nvGrpSpPr>
      <p:grpSpPr>
        <a:xfrm>
          <a:off x="0" y="0"/>
          <a:ext cx="0" cy="0"/>
          <a:chOff x="0" y="0"/>
          <a:chExt cx="0" cy="0"/>
        </a:xfrm>
      </p:grpSpPr>
      <p:grpSp>
        <p:nvGrpSpPr>
          <p:cNvPr id="12825" name="Google Shape;12825;p74"/>
          <p:cNvGrpSpPr/>
          <p:nvPr/>
        </p:nvGrpSpPr>
        <p:grpSpPr>
          <a:xfrm>
            <a:off x="729238" y="1179665"/>
            <a:ext cx="1636117" cy="1526144"/>
            <a:chOff x="729238" y="1179665"/>
            <a:chExt cx="1636117" cy="1526144"/>
          </a:xfrm>
        </p:grpSpPr>
        <p:grpSp>
          <p:nvGrpSpPr>
            <p:cNvPr id="12826" name="Google Shape;12826;p74"/>
            <p:cNvGrpSpPr/>
            <p:nvPr/>
          </p:nvGrpSpPr>
          <p:grpSpPr>
            <a:xfrm>
              <a:off x="729238" y="1179665"/>
              <a:ext cx="80700" cy="1526144"/>
              <a:chOff x="729238" y="1179665"/>
              <a:chExt cx="80700" cy="1526144"/>
            </a:xfrm>
          </p:grpSpPr>
          <p:sp>
            <p:nvSpPr>
              <p:cNvPr id="12827" name="Google Shape;12827;p74"/>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4"/>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4"/>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4"/>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7" name="Google Shape;12837;p74"/>
            <p:cNvGrpSpPr/>
            <p:nvPr/>
          </p:nvGrpSpPr>
          <p:grpSpPr>
            <a:xfrm>
              <a:off x="903098" y="1179665"/>
              <a:ext cx="80700" cy="1526144"/>
              <a:chOff x="903098" y="1179665"/>
              <a:chExt cx="80700" cy="1526144"/>
            </a:xfrm>
          </p:grpSpPr>
          <p:sp>
            <p:nvSpPr>
              <p:cNvPr id="12838" name="Google Shape;12838;p74"/>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4"/>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4"/>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4"/>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4"/>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4"/>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74"/>
            <p:cNvGrpSpPr/>
            <p:nvPr/>
          </p:nvGrpSpPr>
          <p:grpSpPr>
            <a:xfrm>
              <a:off x="1076958" y="1179665"/>
              <a:ext cx="80700" cy="1526144"/>
              <a:chOff x="1076958" y="1179665"/>
              <a:chExt cx="80700" cy="1526144"/>
            </a:xfrm>
          </p:grpSpPr>
          <p:sp>
            <p:nvSpPr>
              <p:cNvPr id="12849" name="Google Shape;12849;p74"/>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4"/>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4"/>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4"/>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4"/>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4"/>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4"/>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74"/>
            <p:cNvGrpSpPr/>
            <p:nvPr/>
          </p:nvGrpSpPr>
          <p:grpSpPr>
            <a:xfrm>
              <a:off x="1247707" y="1179665"/>
              <a:ext cx="80700" cy="1526144"/>
              <a:chOff x="1247707" y="1179665"/>
              <a:chExt cx="80700" cy="1526144"/>
            </a:xfrm>
          </p:grpSpPr>
          <p:sp>
            <p:nvSpPr>
              <p:cNvPr id="12860" name="Google Shape;12860;p74"/>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4"/>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4"/>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74"/>
            <p:cNvGrpSpPr/>
            <p:nvPr/>
          </p:nvGrpSpPr>
          <p:grpSpPr>
            <a:xfrm>
              <a:off x="1421567" y="1179665"/>
              <a:ext cx="80700" cy="1526144"/>
              <a:chOff x="1421567" y="1179665"/>
              <a:chExt cx="80700" cy="1526144"/>
            </a:xfrm>
          </p:grpSpPr>
          <p:sp>
            <p:nvSpPr>
              <p:cNvPr id="12871" name="Google Shape;12871;p74"/>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4"/>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4"/>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4"/>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4"/>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4"/>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4"/>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4"/>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74"/>
            <p:cNvGrpSpPr/>
            <p:nvPr/>
          </p:nvGrpSpPr>
          <p:grpSpPr>
            <a:xfrm>
              <a:off x="1592327" y="1179665"/>
              <a:ext cx="80700" cy="1526144"/>
              <a:chOff x="1592327" y="1179665"/>
              <a:chExt cx="80700" cy="1526144"/>
            </a:xfrm>
          </p:grpSpPr>
          <p:sp>
            <p:nvSpPr>
              <p:cNvPr id="12882" name="Google Shape;12882;p74"/>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4"/>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4"/>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4"/>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4"/>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4"/>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2" name="Google Shape;12892;p74"/>
            <p:cNvGrpSpPr/>
            <p:nvPr/>
          </p:nvGrpSpPr>
          <p:grpSpPr>
            <a:xfrm>
              <a:off x="1766187" y="1179665"/>
              <a:ext cx="80700" cy="1526144"/>
              <a:chOff x="1766187" y="1179665"/>
              <a:chExt cx="80700" cy="1526144"/>
            </a:xfrm>
          </p:grpSpPr>
          <p:sp>
            <p:nvSpPr>
              <p:cNvPr id="12893" name="Google Shape;12893;p74"/>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4"/>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4"/>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4"/>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4"/>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4"/>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4"/>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4"/>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4"/>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74"/>
            <p:cNvGrpSpPr/>
            <p:nvPr/>
          </p:nvGrpSpPr>
          <p:grpSpPr>
            <a:xfrm>
              <a:off x="1936935" y="1179665"/>
              <a:ext cx="80700" cy="1526144"/>
              <a:chOff x="1936935" y="1179665"/>
              <a:chExt cx="80700" cy="1526144"/>
            </a:xfrm>
          </p:grpSpPr>
          <p:sp>
            <p:nvSpPr>
              <p:cNvPr id="12904" name="Google Shape;12904;p74"/>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4"/>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4"/>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4"/>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4"/>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74"/>
            <p:cNvGrpSpPr/>
            <p:nvPr/>
          </p:nvGrpSpPr>
          <p:grpSpPr>
            <a:xfrm>
              <a:off x="2110795" y="1179665"/>
              <a:ext cx="80700" cy="1526144"/>
              <a:chOff x="2110795" y="1179665"/>
              <a:chExt cx="80700" cy="1526144"/>
            </a:xfrm>
          </p:grpSpPr>
          <p:sp>
            <p:nvSpPr>
              <p:cNvPr id="12915" name="Google Shape;12915;p74"/>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4"/>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4"/>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4"/>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74"/>
            <p:cNvGrpSpPr/>
            <p:nvPr/>
          </p:nvGrpSpPr>
          <p:grpSpPr>
            <a:xfrm>
              <a:off x="2284655" y="1179665"/>
              <a:ext cx="80700" cy="1526144"/>
              <a:chOff x="2284655" y="1179665"/>
              <a:chExt cx="80700" cy="1526144"/>
            </a:xfrm>
          </p:grpSpPr>
          <p:sp>
            <p:nvSpPr>
              <p:cNvPr id="12926" name="Google Shape;12926;p74"/>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4"/>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4"/>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4"/>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4"/>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4"/>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36" name="Google Shape;12936;p74"/>
          <p:cNvGrpSpPr/>
          <p:nvPr/>
        </p:nvGrpSpPr>
        <p:grpSpPr>
          <a:xfrm>
            <a:off x="2623904" y="1198803"/>
            <a:ext cx="1364248" cy="1102133"/>
            <a:chOff x="2623904" y="1198803"/>
            <a:chExt cx="1364248" cy="1102133"/>
          </a:xfrm>
        </p:grpSpPr>
        <p:grpSp>
          <p:nvGrpSpPr>
            <p:cNvPr id="12937" name="Google Shape;12937;p74"/>
            <p:cNvGrpSpPr/>
            <p:nvPr/>
          </p:nvGrpSpPr>
          <p:grpSpPr>
            <a:xfrm>
              <a:off x="2623907" y="1198803"/>
              <a:ext cx="1364245" cy="273000"/>
              <a:chOff x="2623907" y="1198803"/>
              <a:chExt cx="1364245" cy="273000"/>
            </a:xfrm>
          </p:grpSpPr>
          <p:sp>
            <p:nvSpPr>
              <p:cNvPr id="12938" name="Google Shape;12938;p74"/>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3" name="Google Shape;12943;p74"/>
            <p:cNvGrpSpPr/>
            <p:nvPr/>
          </p:nvGrpSpPr>
          <p:grpSpPr>
            <a:xfrm>
              <a:off x="2623904" y="1476964"/>
              <a:ext cx="1364245" cy="273000"/>
              <a:chOff x="2623904" y="1476964"/>
              <a:chExt cx="1364245" cy="273000"/>
            </a:xfrm>
          </p:grpSpPr>
          <p:sp>
            <p:nvSpPr>
              <p:cNvPr id="12944" name="Google Shape;12944;p74"/>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4"/>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4"/>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9" name="Google Shape;12949;p74"/>
            <p:cNvGrpSpPr/>
            <p:nvPr/>
          </p:nvGrpSpPr>
          <p:grpSpPr>
            <a:xfrm>
              <a:off x="2623907" y="1749775"/>
              <a:ext cx="1364245" cy="273000"/>
              <a:chOff x="2623907" y="1749775"/>
              <a:chExt cx="1364245" cy="273000"/>
            </a:xfrm>
          </p:grpSpPr>
          <p:sp>
            <p:nvSpPr>
              <p:cNvPr id="12950" name="Google Shape;12950;p74"/>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4"/>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74"/>
            <p:cNvGrpSpPr/>
            <p:nvPr/>
          </p:nvGrpSpPr>
          <p:grpSpPr>
            <a:xfrm>
              <a:off x="2623904" y="2027936"/>
              <a:ext cx="1364245" cy="273000"/>
              <a:chOff x="2623904" y="2027936"/>
              <a:chExt cx="1364245" cy="273000"/>
            </a:xfrm>
          </p:grpSpPr>
          <p:sp>
            <p:nvSpPr>
              <p:cNvPr id="12956" name="Google Shape;12956;p7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61" name="Google Shape;12961;p74"/>
          <p:cNvGrpSpPr/>
          <p:nvPr/>
        </p:nvGrpSpPr>
        <p:grpSpPr>
          <a:xfrm>
            <a:off x="2613365" y="2657986"/>
            <a:ext cx="1387541" cy="159124"/>
            <a:chOff x="3200660" y="2180272"/>
            <a:chExt cx="2563824" cy="378237"/>
          </a:xfrm>
        </p:grpSpPr>
        <p:sp>
          <p:nvSpPr>
            <p:cNvPr id="12962" name="Google Shape;12962;p7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0" name="Google Shape;12980;p74"/>
          <p:cNvGrpSpPr/>
          <p:nvPr/>
        </p:nvGrpSpPr>
        <p:grpSpPr>
          <a:xfrm>
            <a:off x="2609890" y="2935811"/>
            <a:ext cx="1390502" cy="159625"/>
            <a:chOff x="3530150" y="2790075"/>
            <a:chExt cx="1962600" cy="225300"/>
          </a:xfrm>
        </p:grpSpPr>
        <p:sp>
          <p:nvSpPr>
            <p:cNvPr id="12981" name="Google Shape;12981;p74"/>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4"/>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74"/>
          <p:cNvGrpSpPr/>
          <p:nvPr/>
        </p:nvGrpSpPr>
        <p:grpSpPr>
          <a:xfrm>
            <a:off x="2610543" y="3214137"/>
            <a:ext cx="1411629" cy="153761"/>
            <a:chOff x="3558802" y="4011427"/>
            <a:chExt cx="1866000" cy="111300"/>
          </a:xfrm>
        </p:grpSpPr>
        <p:sp>
          <p:nvSpPr>
            <p:cNvPr id="12984" name="Google Shape;12984;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4"/>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6" name="Google Shape;12986;p74"/>
          <p:cNvGrpSpPr/>
          <p:nvPr/>
        </p:nvGrpSpPr>
        <p:grpSpPr>
          <a:xfrm>
            <a:off x="2610235" y="2419536"/>
            <a:ext cx="1383503" cy="119749"/>
            <a:chOff x="3465975" y="2270276"/>
            <a:chExt cx="1986364" cy="171929"/>
          </a:xfrm>
        </p:grpSpPr>
        <p:sp>
          <p:nvSpPr>
            <p:cNvPr id="12987" name="Google Shape;12987;p7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4"/>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4"/>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4"/>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4"/>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4"/>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74"/>
          <p:cNvGrpSpPr/>
          <p:nvPr/>
        </p:nvGrpSpPr>
        <p:grpSpPr>
          <a:xfrm>
            <a:off x="2621243" y="3783187"/>
            <a:ext cx="1369531" cy="195460"/>
            <a:chOff x="723300" y="4253549"/>
            <a:chExt cx="2276482" cy="324900"/>
          </a:xfrm>
        </p:grpSpPr>
        <p:sp>
          <p:nvSpPr>
            <p:cNvPr id="12996" name="Google Shape;12996;p7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4"/>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74"/>
          <p:cNvGrpSpPr/>
          <p:nvPr/>
        </p:nvGrpSpPr>
        <p:grpSpPr>
          <a:xfrm>
            <a:off x="2610803" y="3484367"/>
            <a:ext cx="1389066" cy="180119"/>
            <a:chOff x="705948" y="3788465"/>
            <a:chExt cx="2308953" cy="299400"/>
          </a:xfrm>
        </p:grpSpPr>
        <p:sp>
          <p:nvSpPr>
            <p:cNvPr id="13002" name="Google Shape;13002;p7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4"/>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4"/>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74"/>
          <p:cNvGrpSpPr/>
          <p:nvPr/>
        </p:nvGrpSpPr>
        <p:grpSpPr>
          <a:xfrm>
            <a:off x="2658741" y="4097347"/>
            <a:ext cx="1304609" cy="294074"/>
            <a:chOff x="2658741" y="4097347"/>
            <a:chExt cx="1304609" cy="294074"/>
          </a:xfrm>
        </p:grpSpPr>
        <p:grpSp>
          <p:nvGrpSpPr>
            <p:cNvPr id="13008" name="Google Shape;13008;p74"/>
            <p:cNvGrpSpPr/>
            <p:nvPr/>
          </p:nvGrpSpPr>
          <p:grpSpPr>
            <a:xfrm>
              <a:off x="2658741" y="4097347"/>
              <a:ext cx="118572" cy="294074"/>
              <a:chOff x="3343310" y="4475555"/>
              <a:chExt cx="127717" cy="316753"/>
            </a:xfrm>
          </p:grpSpPr>
          <p:sp>
            <p:nvSpPr>
              <p:cNvPr id="13009" name="Google Shape;13009;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74"/>
            <p:cNvGrpSpPr/>
            <p:nvPr/>
          </p:nvGrpSpPr>
          <p:grpSpPr>
            <a:xfrm>
              <a:off x="3815519" y="4098388"/>
              <a:ext cx="147831" cy="291991"/>
              <a:chOff x="3527539" y="4476677"/>
              <a:chExt cx="159232" cy="314510"/>
            </a:xfrm>
          </p:grpSpPr>
          <p:sp>
            <p:nvSpPr>
              <p:cNvPr id="13012" name="Google Shape;13012;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74"/>
            <p:cNvGrpSpPr/>
            <p:nvPr/>
          </p:nvGrpSpPr>
          <p:grpSpPr>
            <a:xfrm>
              <a:off x="3511696" y="4098388"/>
              <a:ext cx="147831" cy="291991"/>
              <a:chOff x="3527539" y="4476677"/>
              <a:chExt cx="159232" cy="314510"/>
            </a:xfrm>
          </p:grpSpPr>
          <p:sp>
            <p:nvSpPr>
              <p:cNvPr id="13015" name="Google Shape;13015;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74"/>
            <p:cNvGrpSpPr/>
            <p:nvPr/>
          </p:nvGrpSpPr>
          <p:grpSpPr>
            <a:xfrm>
              <a:off x="3207874" y="4098388"/>
              <a:ext cx="147831" cy="291991"/>
              <a:chOff x="3527539" y="4476677"/>
              <a:chExt cx="159232" cy="314510"/>
            </a:xfrm>
          </p:grpSpPr>
          <p:sp>
            <p:nvSpPr>
              <p:cNvPr id="13018" name="Google Shape;13018;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74"/>
            <p:cNvGrpSpPr/>
            <p:nvPr/>
          </p:nvGrpSpPr>
          <p:grpSpPr>
            <a:xfrm>
              <a:off x="2933305" y="4097347"/>
              <a:ext cx="118572" cy="294074"/>
              <a:chOff x="3343310" y="4475555"/>
              <a:chExt cx="127717" cy="316753"/>
            </a:xfrm>
          </p:grpSpPr>
          <p:sp>
            <p:nvSpPr>
              <p:cNvPr id="13021" name="Google Shape;13021;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23" name="Google Shape;13023;p74"/>
          <p:cNvGrpSpPr/>
          <p:nvPr/>
        </p:nvGrpSpPr>
        <p:grpSpPr>
          <a:xfrm>
            <a:off x="4277571" y="2080469"/>
            <a:ext cx="1433821" cy="191501"/>
            <a:chOff x="4273350" y="2080469"/>
            <a:chExt cx="1433821" cy="191501"/>
          </a:xfrm>
        </p:grpSpPr>
        <p:grpSp>
          <p:nvGrpSpPr>
            <p:cNvPr id="13024" name="Google Shape;13024;p74"/>
            <p:cNvGrpSpPr/>
            <p:nvPr/>
          </p:nvGrpSpPr>
          <p:grpSpPr>
            <a:xfrm>
              <a:off x="4273350" y="2080469"/>
              <a:ext cx="1433821" cy="0"/>
              <a:chOff x="5224975" y="2962250"/>
              <a:chExt cx="1544400" cy="0"/>
            </a:xfrm>
          </p:grpSpPr>
          <p:cxnSp>
            <p:nvCxnSpPr>
              <p:cNvPr id="13025" name="Google Shape;13025;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26" name="Google Shape;13026;p74"/>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3027" name="Google Shape;13027;p74"/>
            <p:cNvGrpSpPr/>
            <p:nvPr/>
          </p:nvGrpSpPr>
          <p:grpSpPr>
            <a:xfrm>
              <a:off x="4273350" y="2271969"/>
              <a:ext cx="1433821" cy="0"/>
              <a:chOff x="5224975" y="2962250"/>
              <a:chExt cx="1544400" cy="0"/>
            </a:xfrm>
          </p:grpSpPr>
          <p:cxnSp>
            <p:nvCxnSpPr>
              <p:cNvPr id="13028" name="Google Shape;13028;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29" name="Google Shape;13029;p74"/>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3030" name="Google Shape;13030;p74"/>
          <p:cNvGrpSpPr/>
          <p:nvPr/>
        </p:nvGrpSpPr>
        <p:grpSpPr>
          <a:xfrm>
            <a:off x="4279126" y="1183036"/>
            <a:ext cx="1430711" cy="743389"/>
            <a:chOff x="5159450" y="1919950"/>
            <a:chExt cx="1541050" cy="862500"/>
          </a:xfrm>
        </p:grpSpPr>
        <p:sp>
          <p:nvSpPr>
            <p:cNvPr id="13031" name="Google Shape;13031;p7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3032" name="Google Shape;13032;p74"/>
            <p:cNvGrpSpPr/>
            <p:nvPr/>
          </p:nvGrpSpPr>
          <p:grpSpPr>
            <a:xfrm>
              <a:off x="5159450" y="1919950"/>
              <a:ext cx="1541050" cy="862500"/>
              <a:chOff x="5159450" y="1919950"/>
              <a:chExt cx="1541050" cy="862500"/>
            </a:xfrm>
          </p:grpSpPr>
          <p:cxnSp>
            <p:nvCxnSpPr>
              <p:cNvPr id="13033" name="Google Shape;13033;p7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3034" name="Google Shape;13034;p7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3035" name="Google Shape;13035;p74"/>
          <p:cNvGrpSpPr/>
          <p:nvPr/>
        </p:nvGrpSpPr>
        <p:grpSpPr>
          <a:xfrm>
            <a:off x="4269239" y="2406364"/>
            <a:ext cx="1450484" cy="1052087"/>
            <a:chOff x="5230575" y="1554475"/>
            <a:chExt cx="2137150" cy="1550150"/>
          </a:xfrm>
        </p:grpSpPr>
        <p:sp>
          <p:nvSpPr>
            <p:cNvPr id="13036" name="Google Shape;13036;p74"/>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4"/>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4"/>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4"/>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4"/>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4"/>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4"/>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4"/>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4"/>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4"/>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4"/>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4"/>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4"/>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9" name="Google Shape;13049;p74"/>
          <p:cNvGrpSpPr/>
          <p:nvPr/>
        </p:nvGrpSpPr>
        <p:grpSpPr>
          <a:xfrm rot="10800000">
            <a:off x="4285790" y="3498553"/>
            <a:ext cx="1417383" cy="887946"/>
            <a:chOff x="5645403" y="2920021"/>
            <a:chExt cx="2650800" cy="2180614"/>
          </a:xfrm>
        </p:grpSpPr>
        <p:sp>
          <p:nvSpPr>
            <p:cNvPr id="13050" name="Google Shape;13050;p74"/>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1" name="Google Shape;13051;p74"/>
            <p:cNvCxnSpPr>
              <a:stCxn id="1305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3052" name="Google Shape;13052;p74"/>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3" name="Google Shape;13053;p74"/>
            <p:cNvCxnSpPr>
              <a:endCxn id="13052"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3054" name="Google Shape;13054;p74"/>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5" name="Google Shape;13055;p74"/>
            <p:cNvCxnSpPr>
              <a:stCxn id="13054"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3056" name="Google Shape;13056;p74"/>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7" name="Google Shape;13057;p74"/>
            <p:cNvCxnSpPr>
              <a:endCxn id="1305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3058" name="Google Shape;13058;p74"/>
          <p:cNvGrpSpPr/>
          <p:nvPr/>
        </p:nvGrpSpPr>
        <p:grpSpPr>
          <a:xfrm>
            <a:off x="7386150" y="2401908"/>
            <a:ext cx="1071743" cy="1021579"/>
            <a:chOff x="7189833" y="2022667"/>
            <a:chExt cx="1251159" cy="1192597"/>
          </a:xfrm>
        </p:grpSpPr>
        <p:sp>
          <p:nvSpPr>
            <p:cNvPr id="13059" name="Google Shape;13059;p74"/>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4"/>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4"/>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4"/>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74"/>
          <p:cNvGrpSpPr/>
          <p:nvPr/>
        </p:nvGrpSpPr>
        <p:grpSpPr>
          <a:xfrm>
            <a:off x="727421" y="2828315"/>
            <a:ext cx="1695374" cy="1560837"/>
            <a:chOff x="727421" y="2828315"/>
            <a:chExt cx="1695374" cy="1560837"/>
          </a:xfrm>
        </p:grpSpPr>
        <p:grpSp>
          <p:nvGrpSpPr>
            <p:cNvPr id="13064" name="Google Shape;13064;p74"/>
            <p:cNvGrpSpPr/>
            <p:nvPr/>
          </p:nvGrpSpPr>
          <p:grpSpPr>
            <a:xfrm>
              <a:off x="819108" y="2882501"/>
              <a:ext cx="103104" cy="1426186"/>
              <a:chOff x="4674013" y="3100904"/>
              <a:chExt cx="122758" cy="1698043"/>
            </a:xfrm>
          </p:grpSpPr>
          <p:sp>
            <p:nvSpPr>
              <p:cNvPr id="13065" name="Google Shape;13065;p7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2" name="Google Shape;13072;p74"/>
            <p:cNvGrpSpPr/>
            <p:nvPr/>
          </p:nvGrpSpPr>
          <p:grpSpPr>
            <a:xfrm>
              <a:off x="1062475" y="2882501"/>
              <a:ext cx="103104" cy="1426186"/>
              <a:chOff x="4940438" y="3100904"/>
              <a:chExt cx="122758" cy="1698043"/>
            </a:xfrm>
          </p:grpSpPr>
          <p:sp>
            <p:nvSpPr>
              <p:cNvPr id="13073" name="Google Shape;13073;p7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74"/>
            <p:cNvGrpSpPr/>
            <p:nvPr/>
          </p:nvGrpSpPr>
          <p:grpSpPr>
            <a:xfrm>
              <a:off x="1299324" y="2882501"/>
              <a:ext cx="103104" cy="1426186"/>
              <a:chOff x="5206863" y="3100904"/>
              <a:chExt cx="122758" cy="1698043"/>
            </a:xfrm>
          </p:grpSpPr>
          <p:sp>
            <p:nvSpPr>
              <p:cNvPr id="13081" name="Google Shape;13081;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8" name="Google Shape;13088;p74"/>
            <p:cNvGrpSpPr/>
            <p:nvPr/>
          </p:nvGrpSpPr>
          <p:grpSpPr>
            <a:xfrm>
              <a:off x="1786057" y="2882501"/>
              <a:ext cx="103104" cy="1426186"/>
              <a:chOff x="6006138" y="3143629"/>
              <a:chExt cx="122758" cy="1698043"/>
            </a:xfrm>
          </p:grpSpPr>
          <p:sp>
            <p:nvSpPr>
              <p:cNvPr id="13089" name="Google Shape;13089;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74"/>
            <p:cNvGrpSpPr/>
            <p:nvPr/>
          </p:nvGrpSpPr>
          <p:grpSpPr>
            <a:xfrm>
              <a:off x="2029422" y="2882501"/>
              <a:ext cx="103104" cy="1426186"/>
              <a:chOff x="6805413" y="3100904"/>
              <a:chExt cx="122758" cy="1698043"/>
            </a:xfrm>
          </p:grpSpPr>
          <p:sp>
            <p:nvSpPr>
              <p:cNvPr id="13097" name="Google Shape;13097;p7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74"/>
            <p:cNvGrpSpPr/>
            <p:nvPr/>
          </p:nvGrpSpPr>
          <p:grpSpPr>
            <a:xfrm>
              <a:off x="727421" y="2828315"/>
              <a:ext cx="1695374" cy="1560837"/>
              <a:chOff x="734799" y="2782450"/>
              <a:chExt cx="1571100" cy="1577400"/>
            </a:xfrm>
          </p:grpSpPr>
          <p:cxnSp>
            <p:nvCxnSpPr>
              <p:cNvPr id="13105" name="Google Shape;13105;p7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3106" name="Google Shape;13106;p7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3107" name="Google Shape;13107;p74"/>
            <p:cNvGrpSpPr/>
            <p:nvPr/>
          </p:nvGrpSpPr>
          <p:grpSpPr>
            <a:xfrm>
              <a:off x="2272795" y="2882501"/>
              <a:ext cx="103104" cy="1426186"/>
              <a:chOff x="5206863" y="3100904"/>
              <a:chExt cx="122758" cy="1698043"/>
            </a:xfrm>
          </p:grpSpPr>
          <p:sp>
            <p:nvSpPr>
              <p:cNvPr id="13108" name="Google Shape;13108;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74"/>
            <p:cNvGrpSpPr/>
            <p:nvPr/>
          </p:nvGrpSpPr>
          <p:grpSpPr>
            <a:xfrm>
              <a:off x="1542694" y="2882501"/>
              <a:ext cx="103104" cy="1426186"/>
              <a:chOff x="6006138" y="3143629"/>
              <a:chExt cx="122758" cy="1698043"/>
            </a:xfrm>
          </p:grpSpPr>
          <p:sp>
            <p:nvSpPr>
              <p:cNvPr id="13116" name="Google Shape;13116;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23" name="Google Shape;13123;p74"/>
          <p:cNvGrpSpPr/>
          <p:nvPr/>
        </p:nvGrpSpPr>
        <p:grpSpPr>
          <a:xfrm>
            <a:off x="5936000" y="2405887"/>
            <a:ext cx="1248543" cy="1025319"/>
            <a:chOff x="5183758" y="1210600"/>
            <a:chExt cx="3605380" cy="2960783"/>
          </a:xfrm>
        </p:grpSpPr>
        <p:sp>
          <p:nvSpPr>
            <p:cNvPr id="13124" name="Google Shape;13124;p7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28" name="Google Shape;13128;p74"/>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3129" name="Google Shape;13129;p74"/>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3130" name="Google Shape;13130;p74"/>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3131" name="Google Shape;13131;p74"/>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3132" name="Google Shape;13132;p74"/>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74"/>
          <p:cNvGrpSpPr/>
          <p:nvPr/>
        </p:nvGrpSpPr>
        <p:grpSpPr>
          <a:xfrm>
            <a:off x="5793062" y="3544204"/>
            <a:ext cx="2664831" cy="843440"/>
            <a:chOff x="5916567" y="1099697"/>
            <a:chExt cx="2556683" cy="809211"/>
          </a:xfrm>
        </p:grpSpPr>
        <p:sp>
          <p:nvSpPr>
            <p:cNvPr id="13134" name="Google Shape;13134;p74"/>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4"/>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4"/>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4"/>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4"/>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4"/>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4"/>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4"/>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74"/>
          <p:cNvGrpSpPr/>
          <p:nvPr/>
        </p:nvGrpSpPr>
        <p:grpSpPr>
          <a:xfrm>
            <a:off x="5900602" y="1193063"/>
            <a:ext cx="1299851" cy="1023338"/>
            <a:chOff x="5900602" y="1193063"/>
            <a:chExt cx="1299851" cy="1023338"/>
          </a:xfrm>
        </p:grpSpPr>
        <p:grpSp>
          <p:nvGrpSpPr>
            <p:cNvPr id="13143" name="Google Shape;13143;p74"/>
            <p:cNvGrpSpPr/>
            <p:nvPr/>
          </p:nvGrpSpPr>
          <p:grpSpPr>
            <a:xfrm>
              <a:off x="6743564" y="1193063"/>
              <a:ext cx="456889" cy="700379"/>
              <a:chOff x="6743564" y="1193063"/>
              <a:chExt cx="456889" cy="700379"/>
            </a:xfrm>
          </p:grpSpPr>
          <p:grpSp>
            <p:nvGrpSpPr>
              <p:cNvPr id="13144" name="Google Shape;13144;p74"/>
              <p:cNvGrpSpPr/>
              <p:nvPr/>
            </p:nvGrpSpPr>
            <p:grpSpPr>
              <a:xfrm>
                <a:off x="6743564" y="1690731"/>
                <a:ext cx="214402" cy="202710"/>
                <a:chOff x="6743564" y="1690731"/>
                <a:chExt cx="214402" cy="202710"/>
              </a:xfrm>
            </p:grpSpPr>
            <p:sp>
              <p:nvSpPr>
                <p:cNvPr id="13145" name="Google Shape;13145;p74"/>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4"/>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7" name="Google Shape;13147;p74"/>
              <p:cNvGrpSpPr/>
              <p:nvPr/>
            </p:nvGrpSpPr>
            <p:grpSpPr>
              <a:xfrm>
                <a:off x="6915505" y="1193063"/>
                <a:ext cx="284947" cy="589637"/>
                <a:chOff x="6915505" y="1193063"/>
                <a:chExt cx="284947" cy="589637"/>
              </a:xfrm>
            </p:grpSpPr>
            <p:sp>
              <p:nvSpPr>
                <p:cNvPr id="13148" name="Google Shape;13148;p7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49" name="Google Shape;13149;p74"/>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3150" name="Google Shape;13150;p74"/>
            <p:cNvGrpSpPr/>
            <p:nvPr/>
          </p:nvGrpSpPr>
          <p:grpSpPr>
            <a:xfrm>
              <a:off x="6520337" y="1193063"/>
              <a:ext cx="341815" cy="801589"/>
              <a:chOff x="6520337" y="1193063"/>
              <a:chExt cx="341815" cy="801589"/>
            </a:xfrm>
          </p:grpSpPr>
          <p:grpSp>
            <p:nvGrpSpPr>
              <p:cNvPr id="13151" name="Google Shape;13151;p74"/>
              <p:cNvGrpSpPr/>
              <p:nvPr/>
            </p:nvGrpSpPr>
            <p:grpSpPr>
              <a:xfrm>
                <a:off x="6520337" y="1589527"/>
                <a:ext cx="213950" cy="405125"/>
                <a:chOff x="6520337" y="1589527"/>
                <a:chExt cx="213950" cy="405125"/>
              </a:xfrm>
            </p:grpSpPr>
            <p:sp>
              <p:nvSpPr>
                <p:cNvPr id="13152" name="Google Shape;13152;p7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4"/>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74"/>
              <p:cNvGrpSpPr/>
              <p:nvPr/>
            </p:nvGrpSpPr>
            <p:grpSpPr>
              <a:xfrm>
                <a:off x="6577204" y="1193063"/>
                <a:ext cx="284947" cy="453562"/>
                <a:chOff x="6577204" y="1193063"/>
                <a:chExt cx="284947" cy="453562"/>
              </a:xfrm>
            </p:grpSpPr>
            <p:sp>
              <p:nvSpPr>
                <p:cNvPr id="13155" name="Google Shape;13155;p7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56" name="Google Shape;13156;p74"/>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3157" name="Google Shape;13157;p74"/>
            <p:cNvGrpSpPr/>
            <p:nvPr/>
          </p:nvGrpSpPr>
          <p:grpSpPr>
            <a:xfrm>
              <a:off x="6238903" y="1193063"/>
              <a:ext cx="300475" cy="901782"/>
              <a:chOff x="6238903" y="1193063"/>
              <a:chExt cx="300475" cy="901782"/>
            </a:xfrm>
          </p:grpSpPr>
          <p:grpSp>
            <p:nvGrpSpPr>
              <p:cNvPr id="13158" name="Google Shape;13158;p74"/>
              <p:cNvGrpSpPr/>
              <p:nvPr/>
            </p:nvGrpSpPr>
            <p:grpSpPr>
              <a:xfrm>
                <a:off x="6290865" y="1489315"/>
                <a:ext cx="248514" cy="605530"/>
                <a:chOff x="6290865" y="1489315"/>
                <a:chExt cx="248514" cy="605530"/>
              </a:xfrm>
            </p:grpSpPr>
            <p:sp>
              <p:nvSpPr>
                <p:cNvPr id="13159" name="Google Shape;13159;p7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4"/>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74"/>
              <p:cNvGrpSpPr/>
              <p:nvPr/>
            </p:nvGrpSpPr>
            <p:grpSpPr>
              <a:xfrm>
                <a:off x="6238903" y="1193063"/>
                <a:ext cx="284947" cy="327512"/>
                <a:chOff x="6238903" y="1193063"/>
                <a:chExt cx="284947" cy="327512"/>
              </a:xfrm>
            </p:grpSpPr>
            <p:sp>
              <p:nvSpPr>
                <p:cNvPr id="13162" name="Google Shape;13162;p7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63" name="Google Shape;13163;p74"/>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3164" name="Google Shape;13164;p74"/>
            <p:cNvGrpSpPr/>
            <p:nvPr/>
          </p:nvGrpSpPr>
          <p:grpSpPr>
            <a:xfrm>
              <a:off x="5900602" y="1193063"/>
              <a:ext cx="444345" cy="1023338"/>
              <a:chOff x="5900602" y="1193063"/>
              <a:chExt cx="444345" cy="1023338"/>
            </a:xfrm>
          </p:grpSpPr>
          <p:grpSp>
            <p:nvGrpSpPr>
              <p:cNvPr id="13165" name="Google Shape;13165;p74"/>
              <p:cNvGrpSpPr/>
              <p:nvPr/>
            </p:nvGrpSpPr>
            <p:grpSpPr>
              <a:xfrm>
                <a:off x="6046501" y="1367785"/>
                <a:ext cx="298446" cy="848616"/>
                <a:chOff x="6046501" y="1367785"/>
                <a:chExt cx="298446" cy="848616"/>
              </a:xfrm>
            </p:grpSpPr>
            <p:sp>
              <p:nvSpPr>
                <p:cNvPr id="13166" name="Google Shape;13166;p7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4"/>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74"/>
              <p:cNvGrpSpPr/>
              <p:nvPr/>
            </p:nvGrpSpPr>
            <p:grpSpPr>
              <a:xfrm>
                <a:off x="5900602" y="1193063"/>
                <a:ext cx="284947" cy="182312"/>
                <a:chOff x="5900602" y="1193063"/>
                <a:chExt cx="284947" cy="182312"/>
              </a:xfrm>
            </p:grpSpPr>
            <p:sp>
              <p:nvSpPr>
                <p:cNvPr id="13169" name="Google Shape;13169;p7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70" name="Google Shape;13170;p7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3171" name="Google Shape;13171;p74"/>
          <p:cNvGrpSpPr/>
          <p:nvPr/>
        </p:nvGrpSpPr>
        <p:grpSpPr>
          <a:xfrm>
            <a:off x="7238484" y="1193208"/>
            <a:ext cx="1219413" cy="1051365"/>
            <a:chOff x="7287122" y="1165658"/>
            <a:chExt cx="1219413" cy="1051365"/>
          </a:xfrm>
        </p:grpSpPr>
        <p:grpSp>
          <p:nvGrpSpPr>
            <p:cNvPr id="13172" name="Google Shape;13172;p74"/>
            <p:cNvGrpSpPr/>
            <p:nvPr/>
          </p:nvGrpSpPr>
          <p:grpSpPr>
            <a:xfrm>
              <a:off x="7287122" y="1969723"/>
              <a:ext cx="1219413" cy="247300"/>
              <a:chOff x="7287122" y="1969723"/>
              <a:chExt cx="1219413" cy="247300"/>
            </a:xfrm>
          </p:grpSpPr>
          <p:sp>
            <p:nvSpPr>
              <p:cNvPr id="13173" name="Google Shape;13173;p7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4" name="Google Shape;13174;p74"/>
              <p:cNvGrpSpPr/>
              <p:nvPr/>
            </p:nvGrpSpPr>
            <p:grpSpPr>
              <a:xfrm>
                <a:off x="7287122" y="2063892"/>
                <a:ext cx="1151753" cy="73428"/>
                <a:chOff x="7287122" y="2063892"/>
                <a:chExt cx="1151753" cy="73428"/>
              </a:xfrm>
            </p:grpSpPr>
            <p:sp>
              <p:nvSpPr>
                <p:cNvPr id="13175" name="Google Shape;13175;p7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76" name="Google Shape;13176;p7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3177" name="Google Shape;13177;p74"/>
            <p:cNvGrpSpPr/>
            <p:nvPr/>
          </p:nvGrpSpPr>
          <p:grpSpPr>
            <a:xfrm>
              <a:off x="7287122" y="1712201"/>
              <a:ext cx="1219403" cy="246767"/>
              <a:chOff x="7287122" y="1712201"/>
              <a:chExt cx="1219403" cy="246767"/>
            </a:xfrm>
          </p:grpSpPr>
          <p:sp>
            <p:nvSpPr>
              <p:cNvPr id="13178" name="Google Shape;13178;p7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9" name="Google Shape;13179;p74"/>
              <p:cNvGrpSpPr/>
              <p:nvPr/>
            </p:nvGrpSpPr>
            <p:grpSpPr>
              <a:xfrm>
                <a:off x="7287122" y="1842861"/>
                <a:ext cx="1005303" cy="73419"/>
                <a:chOff x="7287122" y="1842861"/>
                <a:chExt cx="1005303" cy="73419"/>
              </a:xfrm>
            </p:grpSpPr>
            <p:sp>
              <p:nvSpPr>
                <p:cNvPr id="13180" name="Google Shape;13180;p7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81" name="Google Shape;13181;p7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3182" name="Google Shape;13182;p74"/>
            <p:cNvGrpSpPr/>
            <p:nvPr/>
          </p:nvGrpSpPr>
          <p:grpSpPr>
            <a:xfrm>
              <a:off x="7287122" y="1447520"/>
              <a:ext cx="1219403" cy="286667"/>
              <a:chOff x="7287122" y="1447520"/>
              <a:chExt cx="1219403" cy="286667"/>
            </a:xfrm>
          </p:grpSpPr>
          <p:sp>
            <p:nvSpPr>
              <p:cNvPr id="13183" name="Google Shape;13183;p7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4" name="Google Shape;13184;p74"/>
              <p:cNvGrpSpPr/>
              <p:nvPr/>
            </p:nvGrpSpPr>
            <p:grpSpPr>
              <a:xfrm>
                <a:off x="7287122" y="1581977"/>
                <a:ext cx="852803" cy="73428"/>
                <a:chOff x="7287122" y="1581977"/>
                <a:chExt cx="852803" cy="73428"/>
              </a:xfrm>
            </p:grpSpPr>
            <p:sp>
              <p:nvSpPr>
                <p:cNvPr id="13185" name="Google Shape;13185;p7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86" name="Google Shape;13186;p7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3187" name="Google Shape;13187;p74"/>
            <p:cNvGrpSpPr/>
            <p:nvPr/>
          </p:nvGrpSpPr>
          <p:grpSpPr>
            <a:xfrm>
              <a:off x="7287122" y="1165658"/>
              <a:ext cx="1219403" cy="344253"/>
              <a:chOff x="7287122" y="1165658"/>
              <a:chExt cx="1219403" cy="344253"/>
            </a:xfrm>
          </p:grpSpPr>
          <p:sp>
            <p:nvSpPr>
              <p:cNvPr id="13188" name="Google Shape;13188;p7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9" name="Google Shape;13189;p74"/>
              <p:cNvGrpSpPr/>
              <p:nvPr/>
            </p:nvGrpSpPr>
            <p:grpSpPr>
              <a:xfrm>
                <a:off x="7287122" y="1341025"/>
                <a:ext cx="695703" cy="73419"/>
                <a:chOff x="7287122" y="1341025"/>
                <a:chExt cx="695703" cy="73419"/>
              </a:xfrm>
            </p:grpSpPr>
            <p:sp>
              <p:nvSpPr>
                <p:cNvPr id="13190" name="Google Shape;13190;p7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91" name="Google Shape;13191;p7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dirty="0" smtClean="0"/>
              <a:t>Tổng quan</a:t>
            </a:r>
            <a:endParaRPr sz="4700" dirty="0"/>
          </a:p>
        </p:txBody>
      </p:sp>
      <p:sp>
        <p:nvSpPr>
          <p:cNvPr id="2156" name="Google Shape;2156;p38"/>
          <p:cNvSpPr txBox="1">
            <a:spLocks noGrp="1"/>
          </p:cNvSpPr>
          <p:nvPr>
            <p:ph type="title" idx="2"/>
          </p:nvPr>
        </p:nvSpPr>
        <p:spPr>
          <a:xfrm>
            <a:off x="2971800" y="1161288"/>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55"/>
                                        </p:tgtEl>
                                        <p:attrNameLst>
                                          <p:attrName>style.visibility</p:attrName>
                                        </p:attrNameLst>
                                      </p:cBhvr>
                                      <p:to>
                                        <p:strVal val="visible"/>
                                      </p:to>
                                    </p:set>
                                    <p:animEffect transition="in" filter="fade">
                                      <p:cBhvr>
                                        <p:cTn id="7" dur="500"/>
                                        <p:tgtEl>
                                          <p:spTgt spid="2155"/>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2156"/>
                                        </p:tgtEl>
                                        <p:attrNameLst>
                                          <p:attrName>style.visibility</p:attrName>
                                        </p:attrNameLst>
                                      </p:cBhvr>
                                      <p:to>
                                        <p:strVal val="visible"/>
                                      </p:to>
                                    </p:set>
                                    <p:animEffect transition="in" filter="barn(inVertical)">
                                      <p:cBhvr>
                                        <p:cTn id="10" dur="500"/>
                                        <p:tgtEl>
                                          <p:spTgt spid="2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5" grpId="0"/>
      <p:bldP spid="2156" grpId="0"/>
    </p:bldLst>
  </p:timing>
</p:sld>
</file>

<file path=ppt/slides/slide3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195"/>
        <p:cNvGrpSpPr/>
        <p:nvPr/>
      </p:nvGrpSpPr>
      <p:grpSpPr>
        <a:xfrm>
          <a:off x="0" y="0"/>
          <a:ext cx="0" cy="0"/>
          <a:chOff x="0" y="0"/>
          <a:chExt cx="0" cy="0"/>
        </a:xfrm>
      </p:grpSpPr>
      <p:sp>
        <p:nvSpPr>
          <p:cNvPr id="13196" name="Google Shape;13196;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3197" name="Google Shape;13197;p75"/>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Flaticon’s extension</a:t>
            </a:r>
            <a:r>
              <a:rPr lang="en">
                <a:solidFill>
                  <a:srgbClr val="FFFFFF"/>
                </a:solidFill>
                <a:latin typeface="Arial"/>
                <a:ea typeface="Arial"/>
                <a:cs typeface="Arial"/>
                <a:sym typeface="Arial"/>
              </a:rPr>
              <a:t>, allowing you to customize and add even more icons.</a:t>
            </a:r>
            <a:r>
              <a:rPr lang="en">
                <a:solidFill>
                  <a:srgbClr val="435D74"/>
                </a:solidFill>
                <a:latin typeface="Arial"/>
                <a:ea typeface="Arial"/>
                <a:cs typeface="Arial"/>
                <a:sym typeface="Arial"/>
              </a:rPr>
              <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3198" name="Google Shape;13198;p75"/>
          <p:cNvGrpSpPr/>
          <p:nvPr/>
        </p:nvGrpSpPr>
        <p:grpSpPr>
          <a:xfrm>
            <a:off x="845855" y="2307733"/>
            <a:ext cx="340168" cy="298978"/>
            <a:chOff x="892750" y="267400"/>
            <a:chExt cx="483125" cy="424625"/>
          </a:xfrm>
        </p:grpSpPr>
        <p:sp>
          <p:nvSpPr>
            <p:cNvPr id="13199" name="Google Shape;13199;p75"/>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0" name="Google Shape;13200;p75"/>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1" name="Google Shape;13201;p75"/>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2" name="Google Shape;13202;p75"/>
          <p:cNvGrpSpPr/>
          <p:nvPr/>
        </p:nvGrpSpPr>
        <p:grpSpPr>
          <a:xfrm>
            <a:off x="1284289" y="2287121"/>
            <a:ext cx="298996" cy="340204"/>
            <a:chOff x="1516475" y="238075"/>
            <a:chExt cx="424650" cy="483175"/>
          </a:xfrm>
        </p:grpSpPr>
        <p:sp>
          <p:nvSpPr>
            <p:cNvPr id="13203" name="Google Shape;13203;p75"/>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4" name="Google Shape;13204;p75"/>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5" name="Google Shape;13205;p75"/>
          <p:cNvGrpSpPr/>
          <p:nvPr/>
        </p:nvGrpSpPr>
        <p:grpSpPr>
          <a:xfrm>
            <a:off x="1677380" y="2367520"/>
            <a:ext cx="341488" cy="179405"/>
            <a:chOff x="2080675" y="352325"/>
            <a:chExt cx="485000" cy="254800"/>
          </a:xfrm>
        </p:grpSpPr>
        <p:sp>
          <p:nvSpPr>
            <p:cNvPr id="13206" name="Google Shape;13206;p7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7" name="Google Shape;13207;p7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8" name="Google Shape;13208;p75"/>
          <p:cNvGrpSpPr/>
          <p:nvPr/>
        </p:nvGrpSpPr>
        <p:grpSpPr>
          <a:xfrm>
            <a:off x="2126559" y="2287138"/>
            <a:ext cx="298996" cy="340168"/>
            <a:chOff x="2705375" y="238125"/>
            <a:chExt cx="424650" cy="483125"/>
          </a:xfrm>
        </p:grpSpPr>
        <p:sp>
          <p:nvSpPr>
            <p:cNvPr id="13209" name="Google Shape;13209;p75"/>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0" name="Google Shape;13210;p75"/>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1" name="Google Shape;13211;p75"/>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2" name="Google Shape;13212;p75"/>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3" name="Google Shape;13213;p75"/>
          <p:cNvGrpSpPr/>
          <p:nvPr/>
        </p:nvGrpSpPr>
        <p:grpSpPr>
          <a:xfrm>
            <a:off x="2542700" y="2287455"/>
            <a:ext cx="301161" cy="339535"/>
            <a:chOff x="3299850" y="238575"/>
            <a:chExt cx="427725" cy="482225"/>
          </a:xfrm>
        </p:grpSpPr>
        <p:sp>
          <p:nvSpPr>
            <p:cNvPr id="13214" name="Google Shape;13214;p75"/>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5" name="Google Shape;13215;p75"/>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6" name="Google Shape;13216;p75"/>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7" name="Google Shape;13217;p75"/>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8" name="Google Shape;13218;p75"/>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9" name="Google Shape;13219;p75"/>
          <p:cNvGrpSpPr/>
          <p:nvPr/>
        </p:nvGrpSpPr>
        <p:grpSpPr>
          <a:xfrm>
            <a:off x="2929622" y="2287138"/>
            <a:ext cx="352455" cy="340168"/>
            <a:chOff x="3857225" y="238125"/>
            <a:chExt cx="500575" cy="483125"/>
          </a:xfrm>
        </p:grpSpPr>
        <p:sp>
          <p:nvSpPr>
            <p:cNvPr id="13220" name="Google Shape;13220;p7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1" name="Google Shape;13221;p7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2" name="Google Shape;13222;p7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3" name="Google Shape;13223;p7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4" name="Google Shape;13224;p7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5" name="Google Shape;13225;p7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6" name="Google Shape;13226;p7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27" name="Google Shape;13227;p75"/>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28" name="Google Shape;13228;p75"/>
          <p:cNvGrpSpPr/>
          <p:nvPr/>
        </p:nvGrpSpPr>
        <p:grpSpPr>
          <a:xfrm>
            <a:off x="3776398" y="2287165"/>
            <a:ext cx="340186" cy="340116"/>
            <a:chOff x="5053900" y="238200"/>
            <a:chExt cx="483150" cy="483050"/>
          </a:xfrm>
        </p:grpSpPr>
        <p:sp>
          <p:nvSpPr>
            <p:cNvPr id="13229" name="Google Shape;13229;p75"/>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0" name="Google Shape;13230;p75"/>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1" name="Google Shape;13231;p75"/>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2" name="Google Shape;13232;p75"/>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33" name="Google Shape;13233;p75"/>
          <p:cNvGrpSpPr/>
          <p:nvPr/>
        </p:nvGrpSpPr>
        <p:grpSpPr>
          <a:xfrm>
            <a:off x="4190348" y="2287138"/>
            <a:ext cx="340168" cy="340168"/>
            <a:chOff x="5648375" y="238125"/>
            <a:chExt cx="483125" cy="483125"/>
          </a:xfrm>
        </p:grpSpPr>
        <p:sp>
          <p:nvSpPr>
            <p:cNvPr id="13234" name="Google Shape;13234;p75"/>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5" name="Google Shape;13235;p75"/>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6" name="Google Shape;13236;p75"/>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7" name="Google Shape;13237;p75"/>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8" name="Google Shape;13238;p75"/>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9" name="Google Shape;13239;p75"/>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0" name="Google Shape;13240;p75"/>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1" name="Google Shape;13241;p75"/>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2" name="Google Shape;13242;p75"/>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3" name="Google Shape;13243;p75"/>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4" name="Google Shape;13244;p75"/>
          <p:cNvGrpSpPr/>
          <p:nvPr/>
        </p:nvGrpSpPr>
        <p:grpSpPr>
          <a:xfrm>
            <a:off x="4607035" y="2287138"/>
            <a:ext cx="340168" cy="340168"/>
            <a:chOff x="6242825" y="238125"/>
            <a:chExt cx="483125" cy="483125"/>
          </a:xfrm>
        </p:grpSpPr>
        <p:sp>
          <p:nvSpPr>
            <p:cNvPr id="13245" name="Google Shape;13245;p75"/>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6" name="Google Shape;13246;p75"/>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7" name="Google Shape;13247;p75"/>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8" name="Google Shape;13248;p75"/>
          <p:cNvGrpSpPr/>
          <p:nvPr/>
        </p:nvGrpSpPr>
        <p:grpSpPr>
          <a:xfrm>
            <a:off x="844156" y="2727362"/>
            <a:ext cx="343566" cy="298943"/>
            <a:chOff x="889275" y="861850"/>
            <a:chExt cx="487950" cy="424575"/>
          </a:xfrm>
        </p:grpSpPr>
        <p:sp>
          <p:nvSpPr>
            <p:cNvPr id="13249" name="Google Shape;13249;p7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0" name="Google Shape;13250;p7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1" name="Google Shape;13251;p7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2" name="Google Shape;13252;p7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53" name="Google Shape;13253;p75"/>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4" name="Google Shape;13254;p75"/>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55" name="Google Shape;13255;p75"/>
          <p:cNvGrpSpPr/>
          <p:nvPr/>
        </p:nvGrpSpPr>
        <p:grpSpPr>
          <a:xfrm>
            <a:off x="2105973" y="2706749"/>
            <a:ext cx="340168" cy="340168"/>
            <a:chOff x="2676100" y="832575"/>
            <a:chExt cx="483125" cy="483125"/>
          </a:xfrm>
        </p:grpSpPr>
        <p:sp>
          <p:nvSpPr>
            <p:cNvPr id="13256" name="Google Shape;13256;p7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7" name="Google Shape;13257;p7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8" name="Google Shape;13258;p7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59" name="Google Shape;13259;p75"/>
          <p:cNvGrpSpPr/>
          <p:nvPr/>
        </p:nvGrpSpPr>
        <p:grpSpPr>
          <a:xfrm>
            <a:off x="2517477" y="2706749"/>
            <a:ext cx="351610" cy="340168"/>
            <a:chOff x="3270550" y="832575"/>
            <a:chExt cx="499375" cy="483125"/>
          </a:xfrm>
        </p:grpSpPr>
        <p:sp>
          <p:nvSpPr>
            <p:cNvPr id="13260" name="Google Shape;13260;p7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1" name="Google Shape;13261;p7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2" name="Google Shape;13262;p7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3" name="Google Shape;13263;p75"/>
          <p:cNvGrpSpPr/>
          <p:nvPr/>
        </p:nvGrpSpPr>
        <p:grpSpPr>
          <a:xfrm>
            <a:off x="2935756" y="2717381"/>
            <a:ext cx="340186" cy="318904"/>
            <a:chOff x="3865000" y="847675"/>
            <a:chExt cx="483150" cy="452925"/>
          </a:xfrm>
        </p:grpSpPr>
        <p:sp>
          <p:nvSpPr>
            <p:cNvPr id="13264" name="Google Shape;13264;p7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5" name="Google Shape;13265;p7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6" name="Google Shape;13266;p7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7" name="Google Shape;13267;p7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8" name="Google Shape;13268;p75"/>
          <p:cNvGrpSpPr/>
          <p:nvPr/>
        </p:nvGrpSpPr>
        <p:grpSpPr>
          <a:xfrm>
            <a:off x="3351439" y="2727300"/>
            <a:ext cx="344798" cy="299066"/>
            <a:chOff x="4452900" y="861750"/>
            <a:chExt cx="489700" cy="424750"/>
          </a:xfrm>
        </p:grpSpPr>
        <p:sp>
          <p:nvSpPr>
            <p:cNvPr id="13269" name="Google Shape;13269;p75"/>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0" name="Google Shape;13270;p75"/>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1" name="Google Shape;13271;p75"/>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2" name="Google Shape;13272;p75"/>
          <p:cNvGrpSpPr/>
          <p:nvPr/>
        </p:nvGrpSpPr>
        <p:grpSpPr>
          <a:xfrm>
            <a:off x="3768671" y="2706758"/>
            <a:ext cx="355641" cy="340151"/>
            <a:chOff x="5049750" y="832600"/>
            <a:chExt cx="505100" cy="483100"/>
          </a:xfrm>
        </p:grpSpPr>
        <p:sp>
          <p:nvSpPr>
            <p:cNvPr id="13273" name="Google Shape;13273;p75"/>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4" name="Google Shape;13274;p75"/>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75" name="Google Shape;13275;p75"/>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76" name="Google Shape;13276;p75"/>
          <p:cNvGrpSpPr/>
          <p:nvPr/>
        </p:nvGrpSpPr>
        <p:grpSpPr>
          <a:xfrm>
            <a:off x="4627621" y="2706749"/>
            <a:ext cx="298996" cy="340168"/>
            <a:chOff x="6272100" y="832575"/>
            <a:chExt cx="424650" cy="483125"/>
          </a:xfrm>
        </p:grpSpPr>
        <p:sp>
          <p:nvSpPr>
            <p:cNvPr id="13277" name="Google Shape;13277;p75"/>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8" name="Google Shape;13278;p75"/>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9" name="Google Shape;13279;p75"/>
          <p:cNvGrpSpPr/>
          <p:nvPr/>
        </p:nvGrpSpPr>
        <p:grpSpPr>
          <a:xfrm>
            <a:off x="845828" y="3125798"/>
            <a:ext cx="340221" cy="340186"/>
            <a:chOff x="893650" y="1428000"/>
            <a:chExt cx="483200" cy="483150"/>
          </a:xfrm>
        </p:grpSpPr>
        <p:sp>
          <p:nvSpPr>
            <p:cNvPr id="13280" name="Google Shape;13280;p75"/>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1" name="Google Shape;13281;p75"/>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2" name="Google Shape;13282;p75"/>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3" name="Google Shape;13283;p75"/>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84" name="Google Shape;13284;p75"/>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5" name="Google Shape;13285;p75"/>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86" name="Google Shape;13286;p75"/>
          <p:cNvGrpSpPr/>
          <p:nvPr/>
        </p:nvGrpSpPr>
        <p:grpSpPr>
          <a:xfrm>
            <a:off x="2099646" y="3146463"/>
            <a:ext cx="352825" cy="298855"/>
            <a:chOff x="2676100" y="1456375"/>
            <a:chExt cx="501100" cy="424450"/>
          </a:xfrm>
        </p:grpSpPr>
        <p:sp>
          <p:nvSpPr>
            <p:cNvPr id="13287" name="Google Shape;13287;p75"/>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8" name="Google Shape;13288;p75"/>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9" name="Google Shape;13289;p75"/>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0" name="Google Shape;13290;p75"/>
          <p:cNvGrpSpPr/>
          <p:nvPr/>
        </p:nvGrpSpPr>
        <p:grpSpPr>
          <a:xfrm>
            <a:off x="2523170" y="3125806"/>
            <a:ext cx="340221" cy="340168"/>
            <a:chOff x="3270475" y="1427025"/>
            <a:chExt cx="483200" cy="483125"/>
          </a:xfrm>
        </p:grpSpPr>
        <p:sp>
          <p:nvSpPr>
            <p:cNvPr id="13291" name="Google Shape;13291;p7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2" name="Google Shape;13292;p7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3" name="Google Shape;13293;p7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4" name="Google Shape;13294;p75"/>
          <p:cNvGrpSpPr/>
          <p:nvPr/>
        </p:nvGrpSpPr>
        <p:grpSpPr>
          <a:xfrm>
            <a:off x="2934083" y="3125780"/>
            <a:ext cx="343530" cy="340221"/>
            <a:chOff x="3860250" y="1427025"/>
            <a:chExt cx="487900" cy="483200"/>
          </a:xfrm>
        </p:grpSpPr>
        <p:sp>
          <p:nvSpPr>
            <p:cNvPr id="13295" name="Google Shape;13295;p75"/>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6" name="Google Shape;13296;p75"/>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7" name="Google Shape;13297;p75"/>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98" name="Google Shape;13298;p75"/>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9" name="Google Shape;13299;p75"/>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00" name="Google Shape;13300;p75"/>
          <p:cNvGrpSpPr/>
          <p:nvPr/>
        </p:nvGrpSpPr>
        <p:grpSpPr>
          <a:xfrm>
            <a:off x="4190322" y="3125806"/>
            <a:ext cx="340221" cy="340168"/>
            <a:chOff x="5648375" y="1427025"/>
            <a:chExt cx="483200" cy="483125"/>
          </a:xfrm>
        </p:grpSpPr>
        <p:sp>
          <p:nvSpPr>
            <p:cNvPr id="13301" name="Google Shape;13301;p7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2" name="Google Shape;13302;p7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03" name="Google Shape;13303;p75"/>
          <p:cNvGrpSpPr/>
          <p:nvPr/>
        </p:nvGrpSpPr>
        <p:grpSpPr>
          <a:xfrm>
            <a:off x="4604808" y="3125789"/>
            <a:ext cx="344622" cy="340204"/>
            <a:chOff x="6238300" y="1426975"/>
            <a:chExt cx="489450" cy="483175"/>
          </a:xfrm>
        </p:grpSpPr>
        <p:sp>
          <p:nvSpPr>
            <p:cNvPr id="13304" name="Google Shape;13304;p7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5" name="Google Shape;13305;p7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6" name="Google Shape;13306;p7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07" name="Google Shape;13307;p75"/>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08" name="Google Shape;13308;p75"/>
          <p:cNvGrpSpPr/>
          <p:nvPr/>
        </p:nvGrpSpPr>
        <p:grpSpPr>
          <a:xfrm>
            <a:off x="1263703" y="3544794"/>
            <a:ext cx="340168" cy="340186"/>
            <a:chOff x="1487200" y="2021475"/>
            <a:chExt cx="483125" cy="483150"/>
          </a:xfrm>
        </p:grpSpPr>
        <p:sp>
          <p:nvSpPr>
            <p:cNvPr id="13309" name="Google Shape;13309;p75"/>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0" name="Google Shape;13310;p75"/>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1" name="Google Shape;13311;p75"/>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2" name="Google Shape;13312;p75"/>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13" name="Google Shape;13313;p75"/>
          <p:cNvGrpSpPr/>
          <p:nvPr/>
        </p:nvGrpSpPr>
        <p:grpSpPr>
          <a:xfrm>
            <a:off x="1678040" y="3565398"/>
            <a:ext cx="340168" cy="298978"/>
            <a:chOff x="2081650" y="2050750"/>
            <a:chExt cx="483125" cy="424625"/>
          </a:xfrm>
        </p:grpSpPr>
        <p:sp>
          <p:nvSpPr>
            <p:cNvPr id="13314" name="Google Shape;13314;p7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5" name="Google Shape;13315;p7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6" name="Google Shape;13316;p7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7" name="Google Shape;13317;p7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8" name="Google Shape;13318;p7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9" name="Google Shape;13319;p7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0" name="Google Shape;13320;p75"/>
          <p:cNvGrpSpPr/>
          <p:nvPr/>
        </p:nvGrpSpPr>
        <p:grpSpPr>
          <a:xfrm>
            <a:off x="2105973" y="3588721"/>
            <a:ext cx="340168" cy="252332"/>
            <a:chOff x="2676100" y="2083800"/>
            <a:chExt cx="483125" cy="358375"/>
          </a:xfrm>
        </p:grpSpPr>
        <p:sp>
          <p:nvSpPr>
            <p:cNvPr id="13321" name="Google Shape;13321;p75"/>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2" name="Google Shape;13322;p75"/>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3" name="Google Shape;13323;p75"/>
          <p:cNvGrpSpPr/>
          <p:nvPr/>
        </p:nvGrpSpPr>
        <p:grpSpPr>
          <a:xfrm>
            <a:off x="2531487" y="3554766"/>
            <a:ext cx="323587" cy="320242"/>
            <a:chOff x="3282325" y="2035675"/>
            <a:chExt cx="459575" cy="454825"/>
          </a:xfrm>
        </p:grpSpPr>
        <p:sp>
          <p:nvSpPr>
            <p:cNvPr id="13324" name="Google Shape;13324;p7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5" name="Google Shape;13325;p7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6" name="Google Shape;13326;p7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7" name="Google Shape;13327;p7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28" name="Google Shape;13328;p75"/>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9" name="Google Shape;13329;p75"/>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30" name="Google Shape;13330;p75"/>
          <p:cNvGrpSpPr/>
          <p:nvPr/>
        </p:nvGrpSpPr>
        <p:grpSpPr>
          <a:xfrm>
            <a:off x="3776187" y="3544803"/>
            <a:ext cx="340608" cy="340168"/>
            <a:chOff x="5053900" y="2021500"/>
            <a:chExt cx="483750" cy="483125"/>
          </a:xfrm>
        </p:grpSpPr>
        <p:sp>
          <p:nvSpPr>
            <p:cNvPr id="13331" name="Google Shape;13331;p7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2" name="Google Shape;13332;p7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3" name="Google Shape;13333;p7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4" name="Google Shape;13334;p7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5" name="Google Shape;13335;p7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6" name="Google Shape;13336;p7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7" name="Google Shape;13337;p7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8" name="Google Shape;13338;p7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39" name="Google Shape;13339;p75"/>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40" name="Google Shape;13340;p75"/>
          <p:cNvGrpSpPr/>
          <p:nvPr/>
        </p:nvGrpSpPr>
        <p:grpSpPr>
          <a:xfrm>
            <a:off x="4601286" y="3547971"/>
            <a:ext cx="351663" cy="333831"/>
            <a:chOff x="6222125" y="2025975"/>
            <a:chExt cx="499450" cy="474125"/>
          </a:xfrm>
        </p:grpSpPr>
        <p:sp>
          <p:nvSpPr>
            <p:cNvPr id="13341" name="Google Shape;13341;p7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2" name="Google Shape;13342;p7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3" name="Google Shape;13343;p7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4" name="Google Shape;13344;p75"/>
          <p:cNvGrpSpPr/>
          <p:nvPr/>
        </p:nvGrpSpPr>
        <p:grpSpPr>
          <a:xfrm>
            <a:off x="5058848" y="2364541"/>
            <a:ext cx="335504" cy="185953"/>
            <a:chOff x="896050" y="2725450"/>
            <a:chExt cx="476500" cy="264100"/>
          </a:xfrm>
        </p:grpSpPr>
        <p:sp>
          <p:nvSpPr>
            <p:cNvPr id="13345" name="Google Shape;13345;p75"/>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6" name="Google Shape;13346;p75"/>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7" name="Google Shape;13347;p75"/>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8" name="Google Shape;13348;p75"/>
          <p:cNvGrpSpPr/>
          <p:nvPr/>
        </p:nvGrpSpPr>
        <p:grpSpPr>
          <a:xfrm>
            <a:off x="5489588" y="2287425"/>
            <a:ext cx="340168" cy="340186"/>
            <a:chOff x="1487200" y="2615925"/>
            <a:chExt cx="483125" cy="483150"/>
          </a:xfrm>
        </p:grpSpPr>
        <p:sp>
          <p:nvSpPr>
            <p:cNvPr id="13349" name="Google Shape;13349;p75"/>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0" name="Google Shape;13350;p75"/>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1" name="Google Shape;13351;p75"/>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2" name="Google Shape;13352;p75"/>
          <p:cNvGrpSpPr/>
          <p:nvPr/>
        </p:nvGrpSpPr>
        <p:grpSpPr>
          <a:xfrm>
            <a:off x="5889537" y="2287425"/>
            <a:ext cx="353564" cy="340186"/>
            <a:chOff x="2077575" y="2615925"/>
            <a:chExt cx="502150" cy="483150"/>
          </a:xfrm>
        </p:grpSpPr>
        <p:sp>
          <p:nvSpPr>
            <p:cNvPr id="13353" name="Google Shape;13353;p75"/>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4" name="Google Shape;13354;p75"/>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5" name="Google Shape;13355;p75"/>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6" name="Google Shape;13356;p75"/>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7" name="Google Shape;13357;p75"/>
          <p:cNvGrpSpPr/>
          <p:nvPr/>
        </p:nvGrpSpPr>
        <p:grpSpPr>
          <a:xfrm>
            <a:off x="6313326" y="2303452"/>
            <a:ext cx="334536" cy="308132"/>
            <a:chOff x="2680100" y="2638725"/>
            <a:chExt cx="475125" cy="437625"/>
          </a:xfrm>
        </p:grpSpPr>
        <p:sp>
          <p:nvSpPr>
            <p:cNvPr id="13358" name="Google Shape;13358;p75"/>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9" name="Google Shape;13359;p75"/>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0" name="Google Shape;13360;p75"/>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1" name="Google Shape;13361;p75"/>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62" name="Google Shape;13362;p75"/>
          <p:cNvGrpSpPr/>
          <p:nvPr/>
        </p:nvGrpSpPr>
        <p:grpSpPr>
          <a:xfrm>
            <a:off x="6778965" y="2287425"/>
            <a:ext cx="239183" cy="340186"/>
            <a:chOff x="3342275" y="2615925"/>
            <a:chExt cx="339700" cy="483150"/>
          </a:xfrm>
        </p:grpSpPr>
        <p:sp>
          <p:nvSpPr>
            <p:cNvPr id="13363" name="Google Shape;13363;p75"/>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4" name="Google Shape;13364;p75"/>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65" name="Google Shape;13365;p75"/>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6" name="Google Shape;13366;p75"/>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7" name="Google Shape;13367;p75"/>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68" name="Google Shape;13368;p75"/>
          <p:cNvGrpSpPr/>
          <p:nvPr/>
        </p:nvGrpSpPr>
        <p:grpSpPr>
          <a:xfrm>
            <a:off x="6415846" y="3956426"/>
            <a:ext cx="339482" cy="339271"/>
            <a:chOff x="5648900" y="2616600"/>
            <a:chExt cx="482150" cy="481850"/>
          </a:xfrm>
        </p:grpSpPr>
        <p:sp>
          <p:nvSpPr>
            <p:cNvPr id="13369" name="Google Shape;13369;p75"/>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0" name="Google Shape;13370;p75"/>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71" name="Google Shape;13371;p75"/>
          <p:cNvGrpSpPr/>
          <p:nvPr/>
        </p:nvGrpSpPr>
        <p:grpSpPr>
          <a:xfrm>
            <a:off x="4735130" y="3963142"/>
            <a:ext cx="325626" cy="325694"/>
            <a:chOff x="6242825" y="2615925"/>
            <a:chExt cx="483125" cy="483225"/>
          </a:xfrm>
        </p:grpSpPr>
        <p:sp>
          <p:nvSpPr>
            <p:cNvPr id="13372" name="Google Shape;13372;p75"/>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3" name="Google Shape;13373;p75"/>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4" name="Google Shape;13374;p75"/>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5" name="Google Shape;13375;p75"/>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6" name="Google Shape;13376;p75"/>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77" name="Google Shape;13377;p75"/>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78" name="Google Shape;13378;p75"/>
          <p:cNvGrpSpPr/>
          <p:nvPr/>
        </p:nvGrpSpPr>
        <p:grpSpPr>
          <a:xfrm>
            <a:off x="5488629" y="2707036"/>
            <a:ext cx="342087" cy="340186"/>
            <a:chOff x="1487200" y="3210375"/>
            <a:chExt cx="485850" cy="483150"/>
          </a:xfrm>
        </p:grpSpPr>
        <p:sp>
          <p:nvSpPr>
            <p:cNvPr id="13379" name="Google Shape;13379;p75"/>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0" name="Google Shape;13380;p75"/>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1" name="Google Shape;13381;p75"/>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82" name="Google Shape;13382;p75"/>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3" name="Google Shape;13383;p75"/>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84" name="Google Shape;13384;p75"/>
          <p:cNvGrpSpPr/>
          <p:nvPr/>
        </p:nvGrpSpPr>
        <p:grpSpPr>
          <a:xfrm>
            <a:off x="6727988" y="2707027"/>
            <a:ext cx="341136" cy="340204"/>
            <a:chOff x="3269875" y="3210400"/>
            <a:chExt cx="484500" cy="483175"/>
          </a:xfrm>
        </p:grpSpPr>
        <p:sp>
          <p:nvSpPr>
            <p:cNvPr id="13385" name="Google Shape;13385;p75"/>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6" name="Google Shape;13386;p75"/>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87" name="Google Shape;13387;p75"/>
          <p:cNvGrpSpPr/>
          <p:nvPr/>
        </p:nvGrpSpPr>
        <p:grpSpPr>
          <a:xfrm>
            <a:off x="7227082" y="2706666"/>
            <a:ext cx="170216" cy="340925"/>
            <a:chOff x="3985700" y="3210375"/>
            <a:chExt cx="241750" cy="484200"/>
          </a:xfrm>
        </p:grpSpPr>
        <p:sp>
          <p:nvSpPr>
            <p:cNvPr id="13388" name="Google Shape;13388;p75"/>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9" name="Google Shape;13389;p75"/>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90" name="Google Shape;13390;p75"/>
          <p:cNvGrpSpPr/>
          <p:nvPr/>
        </p:nvGrpSpPr>
        <p:grpSpPr>
          <a:xfrm>
            <a:off x="7566351" y="2707678"/>
            <a:ext cx="339007" cy="338901"/>
            <a:chOff x="4460225" y="3211300"/>
            <a:chExt cx="481475" cy="481325"/>
          </a:xfrm>
        </p:grpSpPr>
        <p:sp>
          <p:nvSpPr>
            <p:cNvPr id="13391" name="Google Shape;13391;p75"/>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2" name="Google Shape;13392;p75"/>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93" name="Google Shape;13393;p75"/>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94" name="Google Shape;13394;p75"/>
          <p:cNvGrpSpPr/>
          <p:nvPr/>
        </p:nvGrpSpPr>
        <p:grpSpPr>
          <a:xfrm>
            <a:off x="6859688" y="3985756"/>
            <a:ext cx="342034" cy="280654"/>
            <a:chOff x="5647000" y="3252650"/>
            <a:chExt cx="485775" cy="398600"/>
          </a:xfrm>
        </p:grpSpPr>
        <p:sp>
          <p:nvSpPr>
            <p:cNvPr id="13395" name="Google Shape;13395;p75"/>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6" name="Google Shape;13396;p75"/>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7" name="Google Shape;13397;p75"/>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8" name="Google Shape;13398;p75"/>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9" name="Google Shape;13399;p75"/>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0" name="Google Shape;13400;p75"/>
          <p:cNvGrpSpPr/>
          <p:nvPr/>
        </p:nvGrpSpPr>
        <p:grpSpPr>
          <a:xfrm>
            <a:off x="5165128" y="3991768"/>
            <a:ext cx="326536" cy="268454"/>
            <a:chOff x="6242450" y="3252800"/>
            <a:chExt cx="484475" cy="398300"/>
          </a:xfrm>
        </p:grpSpPr>
        <p:sp>
          <p:nvSpPr>
            <p:cNvPr id="13401" name="Google Shape;13401;p75"/>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2" name="Google Shape;13402;p75"/>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3" name="Google Shape;13403;p75"/>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4" name="Google Shape;13404;p75"/>
          <p:cNvGrpSpPr/>
          <p:nvPr/>
        </p:nvGrpSpPr>
        <p:grpSpPr>
          <a:xfrm>
            <a:off x="5077111" y="3126102"/>
            <a:ext cx="298978" cy="340168"/>
            <a:chOff x="922025" y="3804850"/>
            <a:chExt cx="424625" cy="483125"/>
          </a:xfrm>
        </p:grpSpPr>
        <p:sp>
          <p:nvSpPr>
            <p:cNvPr id="13405" name="Google Shape;13405;p75"/>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6" name="Google Shape;13406;p75"/>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07" name="Google Shape;13407;p75"/>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08" name="Google Shape;13408;p75"/>
          <p:cNvGrpSpPr/>
          <p:nvPr/>
        </p:nvGrpSpPr>
        <p:grpSpPr>
          <a:xfrm>
            <a:off x="5909841" y="3126102"/>
            <a:ext cx="312955" cy="340168"/>
            <a:chOff x="2100300" y="3804850"/>
            <a:chExt cx="444475" cy="483125"/>
          </a:xfrm>
        </p:grpSpPr>
        <p:sp>
          <p:nvSpPr>
            <p:cNvPr id="13409" name="Google Shape;13409;p75"/>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0" name="Google Shape;13410;p75"/>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11" name="Google Shape;13411;p75"/>
          <p:cNvGrpSpPr/>
          <p:nvPr/>
        </p:nvGrpSpPr>
        <p:grpSpPr>
          <a:xfrm>
            <a:off x="6333463" y="3126102"/>
            <a:ext cx="294261" cy="340168"/>
            <a:chOff x="2708700" y="3804850"/>
            <a:chExt cx="417925" cy="483125"/>
          </a:xfrm>
        </p:grpSpPr>
        <p:sp>
          <p:nvSpPr>
            <p:cNvPr id="13412" name="Google Shape;13412;p75"/>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3" name="Google Shape;13413;p75"/>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4" name="Google Shape;13414;p75"/>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5" name="Google Shape;13415;p75"/>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16" name="Google Shape;13416;p75"/>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7" name="Google Shape;13417;p75"/>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18" name="Google Shape;13418;p75"/>
          <p:cNvGrpSpPr/>
          <p:nvPr/>
        </p:nvGrpSpPr>
        <p:grpSpPr>
          <a:xfrm>
            <a:off x="7570338" y="3127378"/>
            <a:ext cx="331033" cy="337616"/>
            <a:chOff x="4467450" y="3808475"/>
            <a:chExt cx="470150" cy="479500"/>
          </a:xfrm>
        </p:grpSpPr>
        <p:sp>
          <p:nvSpPr>
            <p:cNvPr id="13419" name="Google Shape;13419;p75"/>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0" name="Google Shape;13420;p75"/>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1" name="Google Shape;13421;p75"/>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2" name="Google Shape;13422;p75"/>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3" name="Google Shape;13423;p75"/>
          <p:cNvGrpSpPr/>
          <p:nvPr/>
        </p:nvGrpSpPr>
        <p:grpSpPr>
          <a:xfrm>
            <a:off x="7990685" y="3126102"/>
            <a:ext cx="340186" cy="340168"/>
            <a:chOff x="5053900" y="3804850"/>
            <a:chExt cx="483150" cy="483125"/>
          </a:xfrm>
        </p:grpSpPr>
        <p:sp>
          <p:nvSpPr>
            <p:cNvPr id="13424" name="Google Shape;13424;p75"/>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5" name="Google Shape;13425;p75"/>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6" name="Google Shape;13426;p75"/>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7" name="Google Shape;13427;p75"/>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8" name="Google Shape;13428;p75"/>
          <p:cNvGrpSpPr/>
          <p:nvPr/>
        </p:nvGrpSpPr>
        <p:grpSpPr>
          <a:xfrm>
            <a:off x="7306081" y="3956021"/>
            <a:ext cx="340168" cy="340168"/>
            <a:chOff x="5648375" y="3804850"/>
            <a:chExt cx="483125" cy="483125"/>
          </a:xfrm>
        </p:grpSpPr>
        <p:sp>
          <p:nvSpPr>
            <p:cNvPr id="13429" name="Google Shape;13429;p75"/>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0" name="Google Shape;13430;p75"/>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1" name="Google Shape;13431;p75"/>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2" name="Google Shape;13432;p75"/>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33" name="Google Shape;13433;p75"/>
          <p:cNvGrpSpPr/>
          <p:nvPr/>
        </p:nvGrpSpPr>
        <p:grpSpPr>
          <a:xfrm>
            <a:off x="5596036" y="3968278"/>
            <a:ext cx="280923" cy="315449"/>
            <a:chOff x="6276025" y="3812400"/>
            <a:chExt cx="416800" cy="468025"/>
          </a:xfrm>
        </p:grpSpPr>
        <p:sp>
          <p:nvSpPr>
            <p:cNvPr id="13434" name="Google Shape;13434;p75"/>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5" name="Google Shape;13435;p75"/>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6" name="Google Shape;13436;p75"/>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7" name="Google Shape;13437;p75"/>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38" name="Google Shape;13438;p75"/>
          <p:cNvGrpSpPr/>
          <p:nvPr/>
        </p:nvGrpSpPr>
        <p:grpSpPr>
          <a:xfrm>
            <a:off x="5055293" y="3545089"/>
            <a:ext cx="342615" cy="340186"/>
            <a:chOff x="890400" y="4399350"/>
            <a:chExt cx="486600" cy="483150"/>
          </a:xfrm>
        </p:grpSpPr>
        <p:sp>
          <p:nvSpPr>
            <p:cNvPr id="13439" name="Google Shape;13439;p75"/>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0" name="Google Shape;13440;p75"/>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1" name="Google Shape;13441;p75"/>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42" name="Google Shape;13442;p75"/>
          <p:cNvGrpSpPr/>
          <p:nvPr/>
        </p:nvGrpSpPr>
        <p:grpSpPr>
          <a:xfrm>
            <a:off x="5489588" y="3560368"/>
            <a:ext cx="340168" cy="309628"/>
            <a:chOff x="1487200" y="4421025"/>
            <a:chExt cx="483125" cy="439750"/>
          </a:xfrm>
        </p:grpSpPr>
        <p:sp>
          <p:nvSpPr>
            <p:cNvPr id="13443" name="Google Shape;13443;p75"/>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4" name="Google Shape;13444;p75"/>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5" name="Google Shape;13445;p75"/>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6" name="Google Shape;13446;p75"/>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47" name="Google Shape;13447;p75"/>
          <p:cNvGrpSpPr/>
          <p:nvPr/>
        </p:nvGrpSpPr>
        <p:grpSpPr>
          <a:xfrm>
            <a:off x="5893867" y="3545107"/>
            <a:ext cx="344903" cy="340151"/>
            <a:chOff x="2079300" y="4399325"/>
            <a:chExt cx="489850" cy="483100"/>
          </a:xfrm>
        </p:grpSpPr>
        <p:sp>
          <p:nvSpPr>
            <p:cNvPr id="13448" name="Google Shape;13448;p75"/>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9" name="Google Shape;13449;p75"/>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50" name="Google Shape;13450;p75"/>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51" name="Google Shape;13451;p75"/>
          <p:cNvGrpSpPr/>
          <p:nvPr/>
        </p:nvGrpSpPr>
        <p:grpSpPr>
          <a:xfrm>
            <a:off x="6760439" y="3545107"/>
            <a:ext cx="276236" cy="340151"/>
            <a:chOff x="3316000" y="4399325"/>
            <a:chExt cx="392325" cy="483100"/>
          </a:xfrm>
        </p:grpSpPr>
        <p:sp>
          <p:nvSpPr>
            <p:cNvPr id="13452" name="Google Shape;13452;p75"/>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3" name="Google Shape;13453;p75"/>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54" name="Google Shape;13454;p75"/>
          <p:cNvGrpSpPr/>
          <p:nvPr/>
        </p:nvGrpSpPr>
        <p:grpSpPr>
          <a:xfrm>
            <a:off x="7185179" y="3545089"/>
            <a:ext cx="254022" cy="340186"/>
            <a:chOff x="3926225" y="4399275"/>
            <a:chExt cx="360775" cy="483150"/>
          </a:xfrm>
        </p:grpSpPr>
        <p:sp>
          <p:nvSpPr>
            <p:cNvPr id="13455" name="Google Shape;13455;p75"/>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6" name="Google Shape;13456;p75"/>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57" name="Google Shape;13457;p75"/>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58" name="Google Shape;13458;p75"/>
          <p:cNvGrpSpPr/>
          <p:nvPr/>
        </p:nvGrpSpPr>
        <p:grpSpPr>
          <a:xfrm>
            <a:off x="7990738" y="3545151"/>
            <a:ext cx="340080" cy="340063"/>
            <a:chOff x="5053975" y="4399375"/>
            <a:chExt cx="483000" cy="482975"/>
          </a:xfrm>
        </p:grpSpPr>
        <p:sp>
          <p:nvSpPr>
            <p:cNvPr id="13459" name="Google Shape;13459;p75"/>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0" name="Google Shape;13460;p75"/>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1" name="Google Shape;13461;p75"/>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2" name="Google Shape;13462;p75"/>
          <p:cNvGrpSpPr/>
          <p:nvPr/>
        </p:nvGrpSpPr>
        <p:grpSpPr>
          <a:xfrm>
            <a:off x="7750609" y="3956042"/>
            <a:ext cx="340168" cy="340168"/>
            <a:chOff x="5648375" y="4399300"/>
            <a:chExt cx="483125" cy="483125"/>
          </a:xfrm>
        </p:grpSpPr>
        <p:sp>
          <p:nvSpPr>
            <p:cNvPr id="13463" name="Google Shape;13463;p75"/>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4" name="Google Shape;13464;p75"/>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5" name="Google Shape;13465;p75"/>
          <p:cNvGrpSpPr/>
          <p:nvPr/>
        </p:nvGrpSpPr>
        <p:grpSpPr>
          <a:xfrm>
            <a:off x="5981331" y="3974637"/>
            <a:ext cx="330007" cy="302744"/>
            <a:chOff x="6239575" y="4416275"/>
            <a:chExt cx="489625" cy="449175"/>
          </a:xfrm>
        </p:grpSpPr>
        <p:sp>
          <p:nvSpPr>
            <p:cNvPr id="13466" name="Google Shape;13466;p75"/>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7" name="Google Shape;13467;p75"/>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8" name="Google Shape;13468;p75"/>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9" name="Google Shape;13469;p75"/>
          <p:cNvGrpSpPr/>
          <p:nvPr/>
        </p:nvGrpSpPr>
        <p:grpSpPr>
          <a:xfrm>
            <a:off x="3084610" y="3971815"/>
            <a:ext cx="308234" cy="308234"/>
            <a:chOff x="892750" y="4993750"/>
            <a:chExt cx="483125" cy="483125"/>
          </a:xfrm>
        </p:grpSpPr>
        <p:sp>
          <p:nvSpPr>
            <p:cNvPr id="13470" name="Google Shape;13470;p75"/>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1" name="Google Shape;13471;p75"/>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2" name="Google Shape;13472;p75"/>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3" name="Google Shape;13473;p75"/>
          <p:cNvGrpSpPr/>
          <p:nvPr/>
        </p:nvGrpSpPr>
        <p:grpSpPr>
          <a:xfrm>
            <a:off x="3497219" y="3971815"/>
            <a:ext cx="308234" cy="308234"/>
            <a:chOff x="1487200" y="4993750"/>
            <a:chExt cx="483125" cy="483125"/>
          </a:xfrm>
        </p:grpSpPr>
        <p:sp>
          <p:nvSpPr>
            <p:cNvPr id="13474" name="Google Shape;13474;p7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5" name="Google Shape;13475;p7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6" name="Google Shape;13476;p75"/>
          <p:cNvGrpSpPr/>
          <p:nvPr/>
        </p:nvGrpSpPr>
        <p:grpSpPr>
          <a:xfrm>
            <a:off x="3909829" y="3971815"/>
            <a:ext cx="308234" cy="308234"/>
            <a:chOff x="2081650" y="4993750"/>
            <a:chExt cx="483125" cy="483125"/>
          </a:xfrm>
        </p:grpSpPr>
        <p:sp>
          <p:nvSpPr>
            <p:cNvPr id="13477" name="Google Shape;13477;p7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8" name="Google Shape;13478;p7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9" name="Google Shape;13479;p75"/>
          <p:cNvGrpSpPr/>
          <p:nvPr/>
        </p:nvGrpSpPr>
        <p:grpSpPr>
          <a:xfrm>
            <a:off x="1491328" y="3979188"/>
            <a:ext cx="293982" cy="293982"/>
            <a:chOff x="2676100" y="4993750"/>
            <a:chExt cx="483125" cy="483125"/>
          </a:xfrm>
        </p:grpSpPr>
        <p:sp>
          <p:nvSpPr>
            <p:cNvPr id="13480" name="Google Shape;13480;p75"/>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1" name="Google Shape;13481;p75"/>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2" name="Google Shape;13482;p75"/>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83" name="Google Shape;13483;p75"/>
          <p:cNvGrpSpPr/>
          <p:nvPr/>
        </p:nvGrpSpPr>
        <p:grpSpPr>
          <a:xfrm>
            <a:off x="4322435" y="3971815"/>
            <a:ext cx="308234" cy="308234"/>
            <a:chOff x="3270550" y="4993750"/>
            <a:chExt cx="483125" cy="483125"/>
          </a:xfrm>
        </p:grpSpPr>
        <p:sp>
          <p:nvSpPr>
            <p:cNvPr id="13484" name="Google Shape;13484;p75"/>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5" name="Google Shape;13485;p75"/>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6" name="Google Shape;13486;p75"/>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87" name="Google Shape;13487;p75"/>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88" name="Google Shape;13488;p75"/>
          <p:cNvGrpSpPr/>
          <p:nvPr/>
        </p:nvGrpSpPr>
        <p:grpSpPr>
          <a:xfrm>
            <a:off x="2288093" y="3979142"/>
            <a:ext cx="293997" cy="294073"/>
            <a:chOff x="4459450" y="4993700"/>
            <a:chExt cx="483150" cy="483275"/>
          </a:xfrm>
        </p:grpSpPr>
        <p:sp>
          <p:nvSpPr>
            <p:cNvPr id="13489" name="Google Shape;13489;p75"/>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0" name="Google Shape;13490;p75"/>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91" name="Google Shape;13491;p75"/>
          <p:cNvGrpSpPr/>
          <p:nvPr/>
        </p:nvGrpSpPr>
        <p:grpSpPr>
          <a:xfrm>
            <a:off x="2686471" y="3979142"/>
            <a:ext cx="293997" cy="294073"/>
            <a:chOff x="5053900" y="4993700"/>
            <a:chExt cx="483150" cy="483275"/>
          </a:xfrm>
        </p:grpSpPr>
        <p:sp>
          <p:nvSpPr>
            <p:cNvPr id="13492" name="Google Shape;13492;p75"/>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3" name="Google Shape;13493;p75"/>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497"/>
        <p:cNvGrpSpPr/>
        <p:nvPr/>
      </p:nvGrpSpPr>
      <p:grpSpPr>
        <a:xfrm>
          <a:off x="0" y="0"/>
          <a:ext cx="0" cy="0"/>
          <a:chOff x="0" y="0"/>
          <a:chExt cx="0" cy="0"/>
        </a:xfrm>
      </p:grpSpPr>
      <p:sp>
        <p:nvSpPr>
          <p:cNvPr id="13498" name="Google Shape;13498;p76"/>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6"/>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6"/>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1" name="Google Shape;13501;p76"/>
          <p:cNvGrpSpPr/>
          <p:nvPr/>
        </p:nvGrpSpPr>
        <p:grpSpPr>
          <a:xfrm>
            <a:off x="2987728" y="1561903"/>
            <a:ext cx="371882" cy="373766"/>
            <a:chOff x="-41270450" y="1973375"/>
            <a:chExt cx="315850" cy="317450"/>
          </a:xfrm>
        </p:grpSpPr>
        <p:sp>
          <p:nvSpPr>
            <p:cNvPr id="13502" name="Google Shape;13502;p76"/>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6"/>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6"/>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6"/>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6" name="Google Shape;13506;p76"/>
          <p:cNvGrpSpPr/>
          <p:nvPr/>
        </p:nvGrpSpPr>
        <p:grpSpPr>
          <a:xfrm>
            <a:off x="3005407" y="2008859"/>
            <a:ext cx="395871" cy="372088"/>
            <a:chOff x="-41291625" y="2339025"/>
            <a:chExt cx="336225" cy="316025"/>
          </a:xfrm>
        </p:grpSpPr>
        <p:sp>
          <p:nvSpPr>
            <p:cNvPr id="13507" name="Google Shape;13507;p76"/>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6"/>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9" name="Google Shape;13509;p76"/>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6"/>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6"/>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6"/>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6"/>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6"/>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5" name="Google Shape;13515;p76"/>
          <p:cNvGrpSpPr/>
          <p:nvPr/>
        </p:nvGrpSpPr>
        <p:grpSpPr>
          <a:xfrm>
            <a:off x="1229534" y="1533910"/>
            <a:ext cx="396931" cy="373147"/>
            <a:chOff x="-42804750" y="1949600"/>
            <a:chExt cx="337125" cy="316925"/>
          </a:xfrm>
        </p:grpSpPr>
        <p:sp>
          <p:nvSpPr>
            <p:cNvPr id="13516" name="Google Shape;13516;p76"/>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6"/>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6"/>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76"/>
          <p:cNvGrpSpPr/>
          <p:nvPr/>
        </p:nvGrpSpPr>
        <p:grpSpPr>
          <a:xfrm>
            <a:off x="1292211" y="1986607"/>
            <a:ext cx="335706" cy="364258"/>
            <a:chOff x="-42778750" y="2320125"/>
            <a:chExt cx="285125" cy="309375"/>
          </a:xfrm>
        </p:grpSpPr>
        <p:sp>
          <p:nvSpPr>
            <p:cNvPr id="13520" name="Google Shape;13520;p76"/>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6"/>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2" name="Google Shape;13522;p76"/>
          <p:cNvGrpSpPr/>
          <p:nvPr/>
        </p:nvGrpSpPr>
        <p:grpSpPr>
          <a:xfrm>
            <a:off x="1269879" y="2433612"/>
            <a:ext cx="375591" cy="374678"/>
            <a:chOff x="-42796875" y="2680675"/>
            <a:chExt cx="319000" cy="318225"/>
          </a:xfrm>
        </p:grpSpPr>
        <p:sp>
          <p:nvSpPr>
            <p:cNvPr id="13523" name="Google Shape;13523;p76"/>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6"/>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6"/>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6"/>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6"/>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28" name="Google Shape;13528;p76"/>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6"/>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6"/>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6"/>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6"/>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3" name="Google Shape;13533;p76"/>
          <p:cNvGrpSpPr/>
          <p:nvPr/>
        </p:nvGrpSpPr>
        <p:grpSpPr>
          <a:xfrm>
            <a:off x="2168150" y="3311887"/>
            <a:ext cx="390426" cy="369586"/>
            <a:chOff x="-39055650" y="2315975"/>
            <a:chExt cx="331600" cy="313900"/>
          </a:xfrm>
        </p:grpSpPr>
        <p:sp>
          <p:nvSpPr>
            <p:cNvPr id="13534" name="Google Shape;13534;p76"/>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6"/>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36" name="Google Shape;13536;p76"/>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6"/>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8" name="Google Shape;13538;p76"/>
          <p:cNvGrpSpPr/>
          <p:nvPr/>
        </p:nvGrpSpPr>
        <p:grpSpPr>
          <a:xfrm>
            <a:off x="1659816" y="1534087"/>
            <a:ext cx="380241" cy="371793"/>
            <a:chOff x="-42430625" y="1949750"/>
            <a:chExt cx="322950" cy="315775"/>
          </a:xfrm>
        </p:grpSpPr>
        <p:sp>
          <p:nvSpPr>
            <p:cNvPr id="13539" name="Google Shape;13539;p76"/>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6"/>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6"/>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6"/>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3" name="Google Shape;13543;p76"/>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6"/>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6"/>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6"/>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6"/>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6"/>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49" name="Google Shape;13549;p76"/>
          <p:cNvGrpSpPr/>
          <p:nvPr/>
        </p:nvGrpSpPr>
        <p:grpSpPr>
          <a:xfrm>
            <a:off x="2623344" y="3310032"/>
            <a:ext cx="372824" cy="372058"/>
            <a:chOff x="-38686275" y="2314400"/>
            <a:chExt cx="316650" cy="316000"/>
          </a:xfrm>
        </p:grpSpPr>
        <p:sp>
          <p:nvSpPr>
            <p:cNvPr id="13550" name="Google Shape;13550;p76"/>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6"/>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76"/>
          <p:cNvGrpSpPr/>
          <p:nvPr/>
        </p:nvGrpSpPr>
        <p:grpSpPr>
          <a:xfrm>
            <a:off x="2621946" y="3802072"/>
            <a:ext cx="375620" cy="373736"/>
            <a:chOff x="-38686275" y="2682250"/>
            <a:chExt cx="319025" cy="317425"/>
          </a:xfrm>
        </p:grpSpPr>
        <p:sp>
          <p:nvSpPr>
            <p:cNvPr id="13553" name="Google Shape;13553;p76"/>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6"/>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76"/>
          <p:cNvGrpSpPr/>
          <p:nvPr/>
        </p:nvGrpSpPr>
        <p:grpSpPr>
          <a:xfrm>
            <a:off x="3940328" y="3800615"/>
            <a:ext cx="391368" cy="376650"/>
            <a:chOff x="-37534750" y="2668075"/>
            <a:chExt cx="332400" cy="319900"/>
          </a:xfrm>
        </p:grpSpPr>
        <p:sp>
          <p:nvSpPr>
            <p:cNvPr id="13556" name="Google Shape;13556;p76"/>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6"/>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8" name="Google Shape;13558;p76"/>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9" name="Google Shape;13559;p76"/>
          <p:cNvGrpSpPr/>
          <p:nvPr/>
        </p:nvGrpSpPr>
        <p:grpSpPr>
          <a:xfrm>
            <a:off x="2131694" y="1981750"/>
            <a:ext cx="375591" cy="374060"/>
            <a:chOff x="-42062025" y="2316000"/>
            <a:chExt cx="319000" cy="317700"/>
          </a:xfrm>
        </p:grpSpPr>
        <p:sp>
          <p:nvSpPr>
            <p:cNvPr id="13560" name="Google Shape;13560;p76"/>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6"/>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2" name="Google Shape;13562;p76"/>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3" name="Google Shape;13563;p76"/>
          <p:cNvGrpSpPr/>
          <p:nvPr/>
        </p:nvGrpSpPr>
        <p:grpSpPr>
          <a:xfrm>
            <a:off x="876569" y="2892853"/>
            <a:ext cx="330143" cy="368173"/>
            <a:chOff x="-40150450" y="1977325"/>
            <a:chExt cx="280400" cy="312700"/>
          </a:xfrm>
        </p:grpSpPr>
        <p:sp>
          <p:nvSpPr>
            <p:cNvPr id="13564" name="Google Shape;13564;p76"/>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6"/>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6"/>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6"/>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76"/>
          <p:cNvGrpSpPr/>
          <p:nvPr/>
        </p:nvGrpSpPr>
        <p:grpSpPr>
          <a:xfrm>
            <a:off x="870534" y="3352072"/>
            <a:ext cx="342211" cy="372824"/>
            <a:chOff x="-40160700" y="2339625"/>
            <a:chExt cx="290650" cy="316650"/>
          </a:xfrm>
        </p:grpSpPr>
        <p:sp>
          <p:nvSpPr>
            <p:cNvPr id="13569" name="Google Shape;13569;p76"/>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6"/>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6"/>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6"/>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76"/>
          <p:cNvGrpSpPr/>
          <p:nvPr/>
        </p:nvGrpSpPr>
        <p:grpSpPr>
          <a:xfrm>
            <a:off x="852359" y="3802529"/>
            <a:ext cx="375591" cy="372824"/>
            <a:chOff x="-40171725" y="2705875"/>
            <a:chExt cx="319000" cy="316650"/>
          </a:xfrm>
        </p:grpSpPr>
        <p:sp>
          <p:nvSpPr>
            <p:cNvPr id="13574" name="Google Shape;13574;p76"/>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6"/>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76"/>
          <p:cNvGrpSpPr/>
          <p:nvPr/>
        </p:nvGrpSpPr>
        <p:grpSpPr>
          <a:xfrm>
            <a:off x="3109957" y="2876984"/>
            <a:ext cx="272686" cy="373766"/>
            <a:chOff x="-38275925" y="1946600"/>
            <a:chExt cx="231600" cy="317450"/>
          </a:xfrm>
        </p:grpSpPr>
        <p:sp>
          <p:nvSpPr>
            <p:cNvPr id="13577" name="Google Shape;13577;p76"/>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6"/>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9" name="Google Shape;13579;p76"/>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6"/>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1" name="Google Shape;13581;p76"/>
          <p:cNvGrpSpPr/>
          <p:nvPr/>
        </p:nvGrpSpPr>
        <p:grpSpPr>
          <a:xfrm>
            <a:off x="2173841" y="4274426"/>
            <a:ext cx="382096" cy="371911"/>
            <a:chOff x="-37190575" y="1951325"/>
            <a:chExt cx="324525" cy="315875"/>
          </a:xfrm>
        </p:grpSpPr>
        <p:sp>
          <p:nvSpPr>
            <p:cNvPr id="13582" name="Google Shape;13582;p76"/>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6"/>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6"/>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6"/>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6"/>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7" name="Google Shape;13587;p76"/>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8" name="Google Shape;13588;p76"/>
          <p:cNvGrpSpPr/>
          <p:nvPr/>
        </p:nvGrpSpPr>
        <p:grpSpPr>
          <a:xfrm>
            <a:off x="2574144" y="2060577"/>
            <a:ext cx="373736" cy="293055"/>
            <a:chOff x="-41694200" y="2382950"/>
            <a:chExt cx="317425" cy="248900"/>
          </a:xfrm>
        </p:grpSpPr>
        <p:sp>
          <p:nvSpPr>
            <p:cNvPr id="13589" name="Google Shape;13589;p76"/>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6"/>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76"/>
          <p:cNvGrpSpPr/>
          <p:nvPr/>
        </p:nvGrpSpPr>
        <p:grpSpPr>
          <a:xfrm>
            <a:off x="2570967" y="2413885"/>
            <a:ext cx="375591" cy="373766"/>
            <a:chOff x="-41695775" y="2683025"/>
            <a:chExt cx="319000" cy="317450"/>
          </a:xfrm>
        </p:grpSpPr>
        <p:sp>
          <p:nvSpPr>
            <p:cNvPr id="13592" name="Google Shape;13592;p76"/>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6"/>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6"/>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76"/>
          <p:cNvGrpSpPr/>
          <p:nvPr/>
        </p:nvGrpSpPr>
        <p:grpSpPr>
          <a:xfrm>
            <a:off x="1313266" y="2906655"/>
            <a:ext cx="342211" cy="375620"/>
            <a:chOff x="-39792875" y="1971800"/>
            <a:chExt cx="290650" cy="319025"/>
          </a:xfrm>
        </p:grpSpPr>
        <p:sp>
          <p:nvSpPr>
            <p:cNvPr id="13596" name="Google Shape;13596;p76"/>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6"/>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76"/>
          <p:cNvGrpSpPr/>
          <p:nvPr/>
        </p:nvGrpSpPr>
        <p:grpSpPr>
          <a:xfrm>
            <a:off x="1322068" y="3337731"/>
            <a:ext cx="324609" cy="374825"/>
            <a:chOff x="-39783425" y="2337925"/>
            <a:chExt cx="275700" cy="318350"/>
          </a:xfrm>
        </p:grpSpPr>
        <p:sp>
          <p:nvSpPr>
            <p:cNvPr id="13599" name="Google Shape;13599;p76"/>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6"/>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1" name="Google Shape;13601;p76"/>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2" name="Google Shape;13602;p76"/>
          <p:cNvGrpSpPr/>
          <p:nvPr/>
        </p:nvGrpSpPr>
        <p:grpSpPr>
          <a:xfrm>
            <a:off x="3490328" y="2878839"/>
            <a:ext cx="383950" cy="372618"/>
            <a:chOff x="-37956150" y="1948175"/>
            <a:chExt cx="326100" cy="316475"/>
          </a:xfrm>
        </p:grpSpPr>
        <p:sp>
          <p:nvSpPr>
            <p:cNvPr id="13603" name="Google Shape;13603;p76"/>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6"/>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6"/>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6" name="Google Shape;13606;p76"/>
          <p:cNvGrpSpPr/>
          <p:nvPr/>
        </p:nvGrpSpPr>
        <p:grpSpPr>
          <a:xfrm>
            <a:off x="3497847" y="3386092"/>
            <a:ext cx="375620" cy="243015"/>
            <a:chOff x="-37953000" y="2379000"/>
            <a:chExt cx="319025" cy="206400"/>
          </a:xfrm>
        </p:grpSpPr>
        <p:sp>
          <p:nvSpPr>
            <p:cNvPr id="13607" name="Google Shape;13607;p76"/>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6"/>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6"/>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6"/>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6"/>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2" name="Google Shape;13612;p76"/>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6"/>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6"/>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615" name="Google Shape;13615;p76"/>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3616" name="Google Shape;13616;p76"/>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17" name="Google Shape;13617;p76"/>
          <p:cNvGrpSpPr/>
          <p:nvPr/>
        </p:nvGrpSpPr>
        <p:grpSpPr>
          <a:xfrm>
            <a:off x="4865594" y="2008353"/>
            <a:ext cx="354107" cy="355063"/>
            <a:chOff x="-28467625" y="2331750"/>
            <a:chExt cx="296150" cy="296950"/>
          </a:xfrm>
        </p:grpSpPr>
        <p:sp>
          <p:nvSpPr>
            <p:cNvPr id="13618" name="Google Shape;13618;p76"/>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6"/>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76"/>
          <p:cNvGrpSpPr/>
          <p:nvPr/>
        </p:nvGrpSpPr>
        <p:grpSpPr>
          <a:xfrm>
            <a:off x="4879719" y="2451434"/>
            <a:ext cx="325858" cy="351327"/>
            <a:chOff x="-28461325" y="2701925"/>
            <a:chExt cx="272525" cy="293825"/>
          </a:xfrm>
        </p:grpSpPr>
        <p:sp>
          <p:nvSpPr>
            <p:cNvPr id="13621" name="Google Shape;13621;p76"/>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6"/>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6"/>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4" name="Google Shape;13624;p76"/>
          <p:cNvGrpSpPr/>
          <p:nvPr/>
        </p:nvGrpSpPr>
        <p:grpSpPr>
          <a:xfrm>
            <a:off x="7103910" y="1625071"/>
            <a:ext cx="354107" cy="226974"/>
            <a:chOff x="-26585200" y="2025375"/>
            <a:chExt cx="296150" cy="189825"/>
          </a:xfrm>
        </p:grpSpPr>
        <p:sp>
          <p:nvSpPr>
            <p:cNvPr id="13625" name="Google Shape;13625;p76"/>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6"/>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6"/>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6"/>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6"/>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0" name="Google Shape;13630;p76"/>
          <p:cNvGrpSpPr/>
          <p:nvPr/>
        </p:nvGrpSpPr>
        <p:grpSpPr>
          <a:xfrm>
            <a:off x="7104373" y="2009294"/>
            <a:ext cx="353180" cy="353180"/>
            <a:chOff x="-26584425" y="2340425"/>
            <a:chExt cx="295375" cy="295375"/>
          </a:xfrm>
        </p:grpSpPr>
        <p:sp>
          <p:nvSpPr>
            <p:cNvPr id="13631" name="Google Shape;13631;p76"/>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6"/>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6"/>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6"/>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6"/>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76"/>
          <p:cNvGrpSpPr/>
          <p:nvPr/>
        </p:nvGrpSpPr>
        <p:grpSpPr>
          <a:xfrm>
            <a:off x="7099202" y="2450388"/>
            <a:ext cx="363523" cy="353419"/>
            <a:chOff x="-26585200" y="2710400"/>
            <a:chExt cx="304025" cy="295575"/>
          </a:xfrm>
        </p:grpSpPr>
        <p:sp>
          <p:nvSpPr>
            <p:cNvPr id="13637" name="Google Shape;13637;p76"/>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6"/>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6"/>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6"/>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6"/>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6"/>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6"/>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6"/>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6"/>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6"/>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6"/>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6"/>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76"/>
          <p:cNvGrpSpPr/>
          <p:nvPr/>
        </p:nvGrpSpPr>
        <p:grpSpPr>
          <a:xfrm>
            <a:off x="5754337" y="2891866"/>
            <a:ext cx="354136" cy="353210"/>
            <a:chOff x="-24709875" y="1970225"/>
            <a:chExt cx="296175" cy="295400"/>
          </a:xfrm>
        </p:grpSpPr>
        <p:sp>
          <p:nvSpPr>
            <p:cNvPr id="13650" name="Google Shape;13650;p76"/>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6"/>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2" name="Google Shape;13652;p76"/>
          <p:cNvGrpSpPr/>
          <p:nvPr/>
        </p:nvGrpSpPr>
        <p:grpSpPr>
          <a:xfrm>
            <a:off x="5786352" y="3338744"/>
            <a:ext cx="290107" cy="354107"/>
            <a:chOff x="-24683100" y="2340425"/>
            <a:chExt cx="242625" cy="296150"/>
          </a:xfrm>
        </p:grpSpPr>
        <p:sp>
          <p:nvSpPr>
            <p:cNvPr id="13653" name="Google Shape;13653;p76"/>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6"/>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6"/>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6"/>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7" name="Google Shape;13657;p76"/>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8" name="Google Shape;13658;p76"/>
          <p:cNvGrpSpPr/>
          <p:nvPr/>
        </p:nvGrpSpPr>
        <p:grpSpPr>
          <a:xfrm>
            <a:off x="7992594" y="2891866"/>
            <a:ext cx="360713" cy="353210"/>
            <a:chOff x="-22881800" y="1971800"/>
            <a:chExt cx="301675" cy="295400"/>
          </a:xfrm>
        </p:grpSpPr>
        <p:sp>
          <p:nvSpPr>
            <p:cNvPr id="13659" name="Google Shape;13659;p76"/>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6"/>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6"/>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6"/>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6"/>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6"/>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5" name="Google Shape;13665;p76"/>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6"/>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7" name="Google Shape;13667;p76"/>
          <p:cNvGrpSpPr/>
          <p:nvPr/>
        </p:nvGrpSpPr>
        <p:grpSpPr>
          <a:xfrm>
            <a:off x="5368939" y="2450029"/>
            <a:ext cx="227930" cy="354136"/>
            <a:chOff x="-28043900" y="2701925"/>
            <a:chExt cx="190625" cy="296175"/>
          </a:xfrm>
        </p:grpSpPr>
        <p:sp>
          <p:nvSpPr>
            <p:cNvPr id="13668" name="Google Shape;13668;p76"/>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6"/>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6"/>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6"/>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6"/>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76"/>
          <p:cNvGrpSpPr/>
          <p:nvPr/>
        </p:nvGrpSpPr>
        <p:grpSpPr>
          <a:xfrm>
            <a:off x="7541805" y="1561968"/>
            <a:ext cx="354136" cy="353180"/>
            <a:chOff x="-26215025" y="1971025"/>
            <a:chExt cx="296175" cy="295375"/>
          </a:xfrm>
        </p:grpSpPr>
        <p:sp>
          <p:nvSpPr>
            <p:cNvPr id="13674" name="Google Shape;13674;p76"/>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6"/>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6"/>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6"/>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6"/>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6"/>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6"/>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6"/>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76"/>
          <p:cNvGrpSpPr/>
          <p:nvPr/>
        </p:nvGrpSpPr>
        <p:grpSpPr>
          <a:xfrm>
            <a:off x="7541327" y="2009758"/>
            <a:ext cx="355093" cy="352253"/>
            <a:chOff x="-26215825" y="2341200"/>
            <a:chExt cx="296975" cy="294600"/>
          </a:xfrm>
        </p:grpSpPr>
        <p:sp>
          <p:nvSpPr>
            <p:cNvPr id="13683" name="Google Shape;13683;p76"/>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6"/>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76"/>
          <p:cNvGrpSpPr/>
          <p:nvPr/>
        </p:nvGrpSpPr>
        <p:grpSpPr>
          <a:xfrm>
            <a:off x="7573357" y="2450508"/>
            <a:ext cx="291033" cy="353180"/>
            <a:chOff x="-26179575" y="2710600"/>
            <a:chExt cx="243400" cy="295375"/>
          </a:xfrm>
        </p:grpSpPr>
        <p:sp>
          <p:nvSpPr>
            <p:cNvPr id="13686" name="Google Shape;13686;p76"/>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6"/>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6"/>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9" name="Google Shape;13689;p76"/>
          <p:cNvGrpSpPr/>
          <p:nvPr/>
        </p:nvGrpSpPr>
        <p:grpSpPr>
          <a:xfrm>
            <a:off x="6212417" y="2891881"/>
            <a:ext cx="337187" cy="353180"/>
            <a:chOff x="-24328675" y="1971025"/>
            <a:chExt cx="282000" cy="295375"/>
          </a:xfrm>
        </p:grpSpPr>
        <p:sp>
          <p:nvSpPr>
            <p:cNvPr id="13690" name="Google Shape;13690;p76"/>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6"/>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2" name="Google Shape;13692;p76"/>
          <p:cNvGrpSpPr/>
          <p:nvPr/>
        </p:nvGrpSpPr>
        <p:grpSpPr>
          <a:xfrm>
            <a:off x="6214778" y="3339207"/>
            <a:ext cx="332464" cy="353180"/>
            <a:chOff x="-24330250" y="2340425"/>
            <a:chExt cx="278050" cy="295375"/>
          </a:xfrm>
        </p:grpSpPr>
        <p:sp>
          <p:nvSpPr>
            <p:cNvPr id="13693" name="Google Shape;13693;p76"/>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6"/>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6"/>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6"/>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6"/>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6"/>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6"/>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0" name="Google Shape;13700;p76"/>
          <p:cNvGrpSpPr/>
          <p:nvPr/>
        </p:nvGrpSpPr>
        <p:grpSpPr>
          <a:xfrm>
            <a:off x="6204420" y="3780420"/>
            <a:ext cx="353180" cy="353180"/>
            <a:chOff x="-24338900" y="2710600"/>
            <a:chExt cx="295375" cy="295375"/>
          </a:xfrm>
        </p:grpSpPr>
        <p:sp>
          <p:nvSpPr>
            <p:cNvPr id="13701" name="Google Shape;13701;p76"/>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6"/>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3" name="Google Shape;13703;p76"/>
          <p:cNvGrpSpPr/>
          <p:nvPr/>
        </p:nvGrpSpPr>
        <p:grpSpPr>
          <a:xfrm>
            <a:off x="7995419" y="3339805"/>
            <a:ext cx="355063" cy="351984"/>
            <a:chOff x="-22859750" y="2335900"/>
            <a:chExt cx="296950" cy="294375"/>
          </a:xfrm>
        </p:grpSpPr>
        <p:sp>
          <p:nvSpPr>
            <p:cNvPr id="13704" name="Google Shape;13704;p76"/>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6"/>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6"/>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7" name="Google Shape;13707;p76"/>
          <p:cNvGrpSpPr/>
          <p:nvPr/>
        </p:nvGrpSpPr>
        <p:grpSpPr>
          <a:xfrm>
            <a:off x="5774767" y="1561953"/>
            <a:ext cx="311749" cy="353210"/>
            <a:chOff x="-27710725" y="1959200"/>
            <a:chExt cx="260725" cy="295400"/>
          </a:xfrm>
        </p:grpSpPr>
        <p:sp>
          <p:nvSpPr>
            <p:cNvPr id="13708" name="Google Shape;13708;p76"/>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6"/>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76"/>
          <p:cNvGrpSpPr/>
          <p:nvPr/>
        </p:nvGrpSpPr>
        <p:grpSpPr>
          <a:xfrm>
            <a:off x="5752631" y="2070499"/>
            <a:ext cx="356020" cy="230770"/>
            <a:chOff x="-27728850" y="2382950"/>
            <a:chExt cx="297750" cy="193000"/>
          </a:xfrm>
        </p:grpSpPr>
        <p:sp>
          <p:nvSpPr>
            <p:cNvPr id="13711" name="Google Shape;13711;p76"/>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6"/>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6"/>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4" name="Google Shape;13714;p76"/>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6"/>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6" name="Google Shape;13716;p76"/>
          <p:cNvGrpSpPr/>
          <p:nvPr/>
        </p:nvGrpSpPr>
        <p:grpSpPr>
          <a:xfrm>
            <a:off x="7983975" y="2018710"/>
            <a:ext cx="354136" cy="334348"/>
            <a:chOff x="-25844850" y="2357750"/>
            <a:chExt cx="296175" cy="279625"/>
          </a:xfrm>
        </p:grpSpPr>
        <p:sp>
          <p:nvSpPr>
            <p:cNvPr id="13717" name="Google Shape;13717;p76"/>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6"/>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6"/>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6"/>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6"/>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6"/>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3" name="Google Shape;13723;p76"/>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4" name="Google Shape;13724;p76"/>
          <p:cNvGrpSpPr/>
          <p:nvPr/>
        </p:nvGrpSpPr>
        <p:grpSpPr>
          <a:xfrm>
            <a:off x="6712883" y="2891866"/>
            <a:ext cx="228887" cy="353210"/>
            <a:chOff x="-23917525" y="1970225"/>
            <a:chExt cx="191425" cy="295400"/>
          </a:xfrm>
        </p:grpSpPr>
        <p:sp>
          <p:nvSpPr>
            <p:cNvPr id="13725" name="Google Shape;13725;p76"/>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6"/>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6"/>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76"/>
          <p:cNvGrpSpPr/>
          <p:nvPr/>
        </p:nvGrpSpPr>
        <p:grpSpPr>
          <a:xfrm>
            <a:off x="6668164" y="3338744"/>
            <a:ext cx="318325" cy="354107"/>
            <a:chOff x="-23952175" y="2340425"/>
            <a:chExt cx="266225" cy="296150"/>
          </a:xfrm>
        </p:grpSpPr>
        <p:sp>
          <p:nvSpPr>
            <p:cNvPr id="13729" name="Google Shape;13729;p76"/>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6"/>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1" name="Google Shape;13731;p76"/>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2" name="Google Shape;13732;p76"/>
          <p:cNvGrpSpPr/>
          <p:nvPr/>
        </p:nvGrpSpPr>
        <p:grpSpPr>
          <a:xfrm>
            <a:off x="8053336" y="3779000"/>
            <a:ext cx="239230" cy="356020"/>
            <a:chOff x="-22811700" y="2700350"/>
            <a:chExt cx="200075" cy="297750"/>
          </a:xfrm>
        </p:grpSpPr>
        <p:sp>
          <p:nvSpPr>
            <p:cNvPr id="13733" name="Google Shape;13733;p76"/>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6"/>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6"/>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76"/>
          <p:cNvGrpSpPr/>
          <p:nvPr/>
        </p:nvGrpSpPr>
        <p:grpSpPr>
          <a:xfrm>
            <a:off x="6201787" y="1561490"/>
            <a:ext cx="355063" cy="354136"/>
            <a:chOff x="-27358650" y="1961575"/>
            <a:chExt cx="296950" cy="296175"/>
          </a:xfrm>
        </p:grpSpPr>
        <p:sp>
          <p:nvSpPr>
            <p:cNvPr id="13737" name="Google Shape;13737;p76"/>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6"/>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9" name="Google Shape;13739;p76"/>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6"/>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6"/>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2" name="Google Shape;13742;p76"/>
          <p:cNvGrpSpPr/>
          <p:nvPr/>
        </p:nvGrpSpPr>
        <p:grpSpPr>
          <a:xfrm>
            <a:off x="4865631" y="3349565"/>
            <a:ext cx="356946" cy="332464"/>
            <a:chOff x="-25477800" y="2357750"/>
            <a:chExt cx="298525" cy="278050"/>
          </a:xfrm>
        </p:grpSpPr>
        <p:sp>
          <p:nvSpPr>
            <p:cNvPr id="13743" name="Google Shape;13743;p76"/>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6"/>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5" name="Google Shape;13745;p76"/>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6" name="Google Shape;13746;p76"/>
          <p:cNvGrpSpPr/>
          <p:nvPr/>
        </p:nvGrpSpPr>
        <p:grpSpPr>
          <a:xfrm>
            <a:off x="7100357" y="2891881"/>
            <a:ext cx="354136" cy="353180"/>
            <a:chOff x="-23599325" y="1971025"/>
            <a:chExt cx="296175" cy="295375"/>
          </a:xfrm>
        </p:grpSpPr>
        <p:sp>
          <p:nvSpPr>
            <p:cNvPr id="13747" name="Google Shape;13747;p76"/>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6"/>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9" name="Google Shape;13749;p76"/>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6"/>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6"/>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2" name="Google Shape;13752;p76"/>
          <p:cNvGrpSpPr/>
          <p:nvPr/>
        </p:nvGrpSpPr>
        <p:grpSpPr>
          <a:xfrm>
            <a:off x="6644801" y="1561609"/>
            <a:ext cx="360713" cy="353897"/>
            <a:chOff x="-26993200" y="1961775"/>
            <a:chExt cx="301675" cy="295975"/>
          </a:xfrm>
        </p:grpSpPr>
        <p:sp>
          <p:nvSpPr>
            <p:cNvPr id="13753" name="Google Shape;13753;p76"/>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6"/>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6"/>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6" name="Google Shape;13756;p76"/>
          <p:cNvGrpSpPr/>
          <p:nvPr/>
        </p:nvGrpSpPr>
        <p:grpSpPr>
          <a:xfrm>
            <a:off x="6669761" y="2009294"/>
            <a:ext cx="310792" cy="353180"/>
            <a:chOff x="-26970350" y="2332550"/>
            <a:chExt cx="259925" cy="295375"/>
          </a:xfrm>
        </p:grpSpPr>
        <p:sp>
          <p:nvSpPr>
            <p:cNvPr id="13757" name="Google Shape;13757;p76"/>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6"/>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76"/>
          <p:cNvGrpSpPr/>
          <p:nvPr/>
        </p:nvGrpSpPr>
        <p:grpSpPr>
          <a:xfrm>
            <a:off x="6649046" y="2482059"/>
            <a:ext cx="352223" cy="290077"/>
            <a:chOff x="-26986100" y="2735800"/>
            <a:chExt cx="294575" cy="242600"/>
          </a:xfrm>
        </p:grpSpPr>
        <p:sp>
          <p:nvSpPr>
            <p:cNvPr id="13760" name="Google Shape;13760;p76"/>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6"/>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2" name="Google Shape;13762;p76"/>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3" name="Google Shape;13763;p76"/>
          <p:cNvGrpSpPr/>
          <p:nvPr/>
        </p:nvGrpSpPr>
        <p:grpSpPr>
          <a:xfrm>
            <a:off x="5308265" y="3338744"/>
            <a:ext cx="353180" cy="354107"/>
            <a:chOff x="-25104475" y="2340425"/>
            <a:chExt cx="295375" cy="296150"/>
          </a:xfrm>
        </p:grpSpPr>
        <p:sp>
          <p:nvSpPr>
            <p:cNvPr id="13764" name="Google Shape;13764;p76"/>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6"/>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6"/>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6"/>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6"/>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6"/>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6"/>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6"/>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6"/>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3" name="Google Shape;13773;p76"/>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4" name="Google Shape;13774;p76"/>
          <p:cNvGrpSpPr/>
          <p:nvPr/>
        </p:nvGrpSpPr>
        <p:grpSpPr>
          <a:xfrm>
            <a:off x="7548093" y="2891403"/>
            <a:ext cx="355063" cy="354136"/>
            <a:chOff x="-23229925" y="1970225"/>
            <a:chExt cx="296950" cy="296175"/>
          </a:xfrm>
        </p:grpSpPr>
        <p:sp>
          <p:nvSpPr>
            <p:cNvPr id="13775" name="Google Shape;13775;p76"/>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6"/>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6"/>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6"/>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9" name="Google Shape;13779;p76"/>
          <p:cNvGrpSpPr/>
          <p:nvPr/>
        </p:nvGrpSpPr>
        <p:grpSpPr>
          <a:xfrm>
            <a:off x="7590466" y="3338266"/>
            <a:ext cx="270318" cy="355063"/>
            <a:chOff x="-23177950" y="2340425"/>
            <a:chExt cx="226075" cy="296950"/>
          </a:xfrm>
        </p:grpSpPr>
        <p:sp>
          <p:nvSpPr>
            <p:cNvPr id="13780" name="Google Shape;13780;p76"/>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6"/>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2" name="Google Shape;13782;p76"/>
          <p:cNvGrpSpPr/>
          <p:nvPr/>
        </p:nvGrpSpPr>
        <p:grpSpPr>
          <a:xfrm>
            <a:off x="7548556" y="3779942"/>
            <a:ext cx="354136" cy="354136"/>
            <a:chOff x="-23229150" y="2710600"/>
            <a:chExt cx="296175" cy="296175"/>
          </a:xfrm>
        </p:grpSpPr>
        <p:sp>
          <p:nvSpPr>
            <p:cNvPr id="13783" name="Google Shape;13783;p76"/>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6"/>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5" name="Google Shape;13785;p76"/>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789"/>
        <p:cNvGrpSpPr/>
        <p:nvPr/>
      </p:nvGrpSpPr>
      <p:grpSpPr>
        <a:xfrm>
          <a:off x="0" y="0"/>
          <a:ext cx="0" cy="0"/>
          <a:chOff x="0" y="0"/>
          <a:chExt cx="0" cy="0"/>
        </a:xfrm>
      </p:grpSpPr>
      <p:sp>
        <p:nvSpPr>
          <p:cNvPr id="13790" name="Google Shape;13790;p77"/>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791" name="Google Shape;13791;p77"/>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3792" name="Google Shape;13792;p77"/>
          <p:cNvGrpSpPr/>
          <p:nvPr/>
        </p:nvGrpSpPr>
        <p:grpSpPr>
          <a:xfrm>
            <a:off x="854368" y="1541720"/>
            <a:ext cx="366269" cy="366240"/>
            <a:chOff x="-65131525" y="1914325"/>
            <a:chExt cx="316650" cy="316625"/>
          </a:xfrm>
        </p:grpSpPr>
        <p:sp>
          <p:nvSpPr>
            <p:cNvPr id="13793" name="Google Shape;13793;p77"/>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7"/>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5" name="Google Shape;13795;p77"/>
          <p:cNvGrpSpPr/>
          <p:nvPr/>
        </p:nvGrpSpPr>
        <p:grpSpPr>
          <a:xfrm>
            <a:off x="854368" y="2022007"/>
            <a:ext cx="366269" cy="366269"/>
            <a:chOff x="-65131525" y="2281350"/>
            <a:chExt cx="316650" cy="316650"/>
          </a:xfrm>
        </p:grpSpPr>
        <p:sp>
          <p:nvSpPr>
            <p:cNvPr id="13796" name="Google Shape;13796;p77"/>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7"/>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8" name="Google Shape;13798;p77"/>
          <p:cNvGrpSpPr/>
          <p:nvPr/>
        </p:nvGrpSpPr>
        <p:grpSpPr>
          <a:xfrm>
            <a:off x="857564" y="2487006"/>
            <a:ext cx="359878" cy="367165"/>
            <a:chOff x="-65129950" y="2646800"/>
            <a:chExt cx="311125" cy="317425"/>
          </a:xfrm>
        </p:grpSpPr>
        <p:sp>
          <p:nvSpPr>
            <p:cNvPr id="13799" name="Google Shape;13799;p77"/>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7"/>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77"/>
          <p:cNvGrpSpPr/>
          <p:nvPr/>
        </p:nvGrpSpPr>
        <p:grpSpPr>
          <a:xfrm>
            <a:off x="3060897" y="1540332"/>
            <a:ext cx="368987" cy="369016"/>
            <a:chOff x="-63252250" y="1930850"/>
            <a:chExt cx="319000" cy="319025"/>
          </a:xfrm>
        </p:grpSpPr>
        <p:sp>
          <p:nvSpPr>
            <p:cNvPr id="13802" name="Google Shape;13802;p77"/>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7"/>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4" name="Google Shape;13804;p77"/>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5" name="Google Shape;13805;p77"/>
          <p:cNvGrpSpPr/>
          <p:nvPr/>
        </p:nvGrpSpPr>
        <p:grpSpPr>
          <a:xfrm>
            <a:off x="3061808" y="2486543"/>
            <a:ext cx="367165" cy="368091"/>
            <a:chOff x="-63250675" y="2664125"/>
            <a:chExt cx="317425" cy="318225"/>
          </a:xfrm>
        </p:grpSpPr>
        <p:sp>
          <p:nvSpPr>
            <p:cNvPr id="13806" name="Google Shape;13806;p77"/>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7"/>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8" name="Google Shape;13808;p77"/>
          <p:cNvGrpSpPr/>
          <p:nvPr/>
        </p:nvGrpSpPr>
        <p:grpSpPr>
          <a:xfrm>
            <a:off x="1738471" y="2962950"/>
            <a:ext cx="363522" cy="361266"/>
            <a:chOff x="-61354075" y="1940500"/>
            <a:chExt cx="314275" cy="312325"/>
          </a:xfrm>
        </p:grpSpPr>
        <p:sp>
          <p:nvSpPr>
            <p:cNvPr id="13809" name="Google Shape;13809;p77"/>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7"/>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7"/>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7"/>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77"/>
          <p:cNvGrpSpPr/>
          <p:nvPr/>
        </p:nvGrpSpPr>
        <p:grpSpPr>
          <a:xfrm>
            <a:off x="1737098" y="3411502"/>
            <a:ext cx="366269" cy="336195"/>
            <a:chOff x="-61354875" y="2322300"/>
            <a:chExt cx="316650" cy="290650"/>
          </a:xfrm>
        </p:grpSpPr>
        <p:sp>
          <p:nvSpPr>
            <p:cNvPr id="13814" name="Google Shape;13814;p77"/>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7"/>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7"/>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77"/>
          <p:cNvGrpSpPr/>
          <p:nvPr/>
        </p:nvGrpSpPr>
        <p:grpSpPr>
          <a:xfrm>
            <a:off x="1737098" y="3839066"/>
            <a:ext cx="366269" cy="366269"/>
            <a:chOff x="-61354875" y="2671225"/>
            <a:chExt cx="316650" cy="316650"/>
          </a:xfrm>
        </p:grpSpPr>
        <p:sp>
          <p:nvSpPr>
            <p:cNvPr id="13818" name="Google Shape;13818;p77"/>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7"/>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7"/>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7"/>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7"/>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3" name="Google Shape;13823;p77"/>
          <p:cNvGrpSpPr/>
          <p:nvPr/>
        </p:nvGrpSpPr>
        <p:grpSpPr>
          <a:xfrm>
            <a:off x="3952502" y="2958801"/>
            <a:ext cx="368987" cy="369566"/>
            <a:chOff x="-59502375" y="1904375"/>
            <a:chExt cx="319000" cy="319500"/>
          </a:xfrm>
        </p:grpSpPr>
        <p:sp>
          <p:nvSpPr>
            <p:cNvPr id="13824" name="Google Shape;13824;p77"/>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7"/>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7"/>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77"/>
          <p:cNvGrpSpPr/>
          <p:nvPr/>
        </p:nvGrpSpPr>
        <p:grpSpPr>
          <a:xfrm>
            <a:off x="1298621" y="1543007"/>
            <a:ext cx="368987" cy="363666"/>
            <a:chOff x="-64774725" y="1916550"/>
            <a:chExt cx="319000" cy="314400"/>
          </a:xfrm>
        </p:grpSpPr>
        <p:sp>
          <p:nvSpPr>
            <p:cNvPr id="13828" name="Google Shape;13828;p77"/>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7"/>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0" name="Google Shape;13830;p77"/>
          <p:cNvGrpSpPr/>
          <p:nvPr/>
        </p:nvGrpSpPr>
        <p:grpSpPr>
          <a:xfrm>
            <a:off x="1299979" y="2020186"/>
            <a:ext cx="366269" cy="369913"/>
            <a:chOff x="-64764500" y="2280550"/>
            <a:chExt cx="316650" cy="319800"/>
          </a:xfrm>
        </p:grpSpPr>
        <p:sp>
          <p:nvSpPr>
            <p:cNvPr id="13831" name="Google Shape;13831;p77"/>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7"/>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3" name="Google Shape;13833;p77"/>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4" name="Google Shape;13834;p77"/>
          <p:cNvGrpSpPr/>
          <p:nvPr/>
        </p:nvGrpSpPr>
        <p:grpSpPr>
          <a:xfrm>
            <a:off x="3512023" y="1579963"/>
            <a:ext cx="365344" cy="289753"/>
            <a:chOff x="-62882850" y="1999375"/>
            <a:chExt cx="315850" cy="250500"/>
          </a:xfrm>
        </p:grpSpPr>
        <p:sp>
          <p:nvSpPr>
            <p:cNvPr id="13835" name="Google Shape;13835;p77"/>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7"/>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7" name="Google Shape;13837;p77"/>
          <p:cNvGrpSpPr/>
          <p:nvPr/>
        </p:nvGrpSpPr>
        <p:grpSpPr>
          <a:xfrm>
            <a:off x="3503362" y="2021545"/>
            <a:ext cx="382665" cy="367194"/>
            <a:chOff x="-62890750" y="2296300"/>
            <a:chExt cx="330825" cy="317450"/>
          </a:xfrm>
        </p:grpSpPr>
        <p:sp>
          <p:nvSpPr>
            <p:cNvPr id="13838" name="Google Shape;13838;p77"/>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7"/>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7"/>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77"/>
          <p:cNvGrpSpPr/>
          <p:nvPr/>
        </p:nvGrpSpPr>
        <p:grpSpPr>
          <a:xfrm>
            <a:off x="3512023" y="2487006"/>
            <a:ext cx="365344" cy="367165"/>
            <a:chOff x="-62882850" y="2664925"/>
            <a:chExt cx="315850" cy="317425"/>
          </a:xfrm>
        </p:grpSpPr>
        <p:sp>
          <p:nvSpPr>
            <p:cNvPr id="13842" name="Google Shape;13842;p77"/>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7"/>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44" name="Google Shape;13844;p77"/>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45" name="Google Shape;13845;p77"/>
          <p:cNvGrpSpPr/>
          <p:nvPr/>
        </p:nvGrpSpPr>
        <p:grpSpPr>
          <a:xfrm>
            <a:off x="2183172" y="3399646"/>
            <a:ext cx="366269" cy="359907"/>
            <a:chOff x="-60988625" y="2310475"/>
            <a:chExt cx="316650" cy="311150"/>
          </a:xfrm>
        </p:grpSpPr>
        <p:sp>
          <p:nvSpPr>
            <p:cNvPr id="13846" name="Google Shape;13846;p77"/>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7"/>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7"/>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7"/>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7"/>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7"/>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2" name="Google Shape;13852;p77"/>
          <p:cNvGrpSpPr/>
          <p:nvPr/>
        </p:nvGrpSpPr>
        <p:grpSpPr>
          <a:xfrm>
            <a:off x="2183634" y="3837809"/>
            <a:ext cx="365344" cy="368785"/>
            <a:chOff x="-60987050" y="2671400"/>
            <a:chExt cx="315850" cy="318825"/>
          </a:xfrm>
        </p:grpSpPr>
        <p:sp>
          <p:nvSpPr>
            <p:cNvPr id="13853" name="Google Shape;13853;p77"/>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7"/>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5" name="Google Shape;13855;p77"/>
          <p:cNvGrpSpPr/>
          <p:nvPr/>
        </p:nvGrpSpPr>
        <p:grpSpPr>
          <a:xfrm>
            <a:off x="3952500" y="3400571"/>
            <a:ext cx="368987" cy="358056"/>
            <a:chOff x="-59481900" y="2290800"/>
            <a:chExt cx="319000" cy="309550"/>
          </a:xfrm>
        </p:grpSpPr>
        <p:sp>
          <p:nvSpPr>
            <p:cNvPr id="13856" name="Google Shape;13856;p77"/>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7"/>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7"/>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7"/>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7"/>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7"/>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77"/>
          <p:cNvGrpSpPr/>
          <p:nvPr/>
        </p:nvGrpSpPr>
        <p:grpSpPr>
          <a:xfrm>
            <a:off x="1741805" y="1541344"/>
            <a:ext cx="368987" cy="366992"/>
            <a:chOff x="-64401400" y="1914475"/>
            <a:chExt cx="319000" cy="317275"/>
          </a:xfrm>
        </p:grpSpPr>
        <p:sp>
          <p:nvSpPr>
            <p:cNvPr id="13863" name="Google Shape;13863;p77"/>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7"/>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7"/>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77"/>
          <p:cNvGrpSpPr/>
          <p:nvPr/>
        </p:nvGrpSpPr>
        <p:grpSpPr>
          <a:xfrm>
            <a:off x="1806493" y="2022383"/>
            <a:ext cx="239610" cy="365517"/>
            <a:chOff x="-64343900" y="2282125"/>
            <a:chExt cx="207150" cy="316000"/>
          </a:xfrm>
        </p:grpSpPr>
        <p:sp>
          <p:nvSpPr>
            <p:cNvPr id="13867" name="Google Shape;13867;p77"/>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7"/>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9" name="Google Shape;13869;p77"/>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0" name="Google Shape;13870;p77"/>
          <p:cNvGrpSpPr/>
          <p:nvPr/>
        </p:nvGrpSpPr>
        <p:grpSpPr>
          <a:xfrm>
            <a:off x="3986941" y="1541604"/>
            <a:ext cx="318873" cy="366471"/>
            <a:chOff x="-62496925" y="1931475"/>
            <a:chExt cx="275675" cy="316825"/>
          </a:xfrm>
        </p:grpSpPr>
        <p:sp>
          <p:nvSpPr>
            <p:cNvPr id="13871" name="Google Shape;13871;p77"/>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7"/>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3" name="Google Shape;13873;p77"/>
          <p:cNvGrpSpPr/>
          <p:nvPr/>
        </p:nvGrpSpPr>
        <p:grpSpPr>
          <a:xfrm>
            <a:off x="3963691" y="2021429"/>
            <a:ext cx="365373" cy="367426"/>
            <a:chOff x="-62516625" y="2297875"/>
            <a:chExt cx="315875" cy="317650"/>
          </a:xfrm>
        </p:grpSpPr>
        <p:sp>
          <p:nvSpPr>
            <p:cNvPr id="13874" name="Google Shape;13874;p77"/>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7"/>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6" name="Google Shape;13876;p77"/>
          <p:cNvGrpSpPr/>
          <p:nvPr/>
        </p:nvGrpSpPr>
        <p:grpSpPr>
          <a:xfrm>
            <a:off x="3962332" y="2503388"/>
            <a:ext cx="368091" cy="334402"/>
            <a:chOff x="-62518200" y="2692475"/>
            <a:chExt cx="318225" cy="289100"/>
          </a:xfrm>
        </p:grpSpPr>
        <p:sp>
          <p:nvSpPr>
            <p:cNvPr id="13877" name="Google Shape;13877;p77"/>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7"/>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9" name="Google Shape;13879;p77"/>
          <p:cNvGrpSpPr/>
          <p:nvPr/>
        </p:nvGrpSpPr>
        <p:grpSpPr>
          <a:xfrm>
            <a:off x="2648986" y="2960912"/>
            <a:ext cx="309793" cy="365344"/>
            <a:chOff x="-60597975" y="1939525"/>
            <a:chExt cx="267825" cy="315850"/>
          </a:xfrm>
        </p:grpSpPr>
        <p:sp>
          <p:nvSpPr>
            <p:cNvPr id="13880" name="Google Shape;13880;p77"/>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7"/>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2" name="Google Shape;13882;p77"/>
          <p:cNvGrpSpPr/>
          <p:nvPr/>
        </p:nvGrpSpPr>
        <p:grpSpPr>
          <a:xfrm>
            <a:off x="2619389" y="3395337"/>
            <a:ext cx="368987" cy="368525"/>
            <a:chOff x="-60620800" y="2304600"/>
            <a:chExt cx="319000" cy="318600"/>
          </a:xfrm>
        </p:grpSpPr>
        <p:sp>
          <p:nvSpPr>
            <p:cNvPr id="13883" name="Google Shape;13883;p77"/>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7"/>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7"/>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6" name="Google Shape;13886;p77"/>
          <p:cNvGrpSpPr/>
          <p:nvPr/>
        </p:nvGrpSpPr>
        <p:grpSpPr>
          <a:xfrm>
            <a:off x="2620748" y="3890988"/>
            <a:ext cx="366269" cy="262426"/>
            <a:chOff x="-60621600" y="2716100"/>
            <a:chExt cx="316650" cy="226875"/>
          </a:xfrm>
        </p:grpSpPr>
        <p:sp>
          <p:nvSpPr>
            <p:cNvPr id="13887" name="Google Shape;13887;p77"/>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7"/>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9" name="Google Shape;13889;p77"/>
          <p:cNvGrpSpPr/>
          <p:nvPr/>
        </p:nvGrpSpPr>
        <p:grpSpPr>
          <a:xfrm>
            <a:off x="3957965" y="3839081"/>
            <a:ext cx="358056" cy="366240"/>
            <a:chOff x="-59475600" y="2658625"/>
            <a:chExt cx="309550" cy="316625"/>
          </a:xfrm>
        </p:grpSpPr>
        <p:sp>
          <p:nvSpPr>
            <p:cNvPr id="13890" name="Google Shape;13890;p77"/>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7"/>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7"/>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7"/>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7"/>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7"/>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7"/>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7" name="Google Shape;13897;p77"/>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7"/>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9" name="Google Shape;13899;p77"/>
          <p:cNvGrpSpPr/>
          <p:nvPr/>
        </p:nvGrpSpPr>
        <p:grpSpPr>
          <a:xfrm>
            <a:off x="2233086" y="2487006"/>
            <a:ext cx="263294" cy="367165"/>
            <a:chOff x="-63987100" y="2646800"/>
            <a:chExt cx="227625" cy="317425"/>
          </a:xfrm>
        </p:grpSpPr>
        <p:sp>
          <p:nvSpPr>
            <p:cNvPr id="13900" name="Google Shape;13900;p77"/>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7"/>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2" name="Google Shape;13902;p77"/>
          <p:cNvGrpSpPr/>
          <p:nvPr/>
        </p:nvGrpSpPr>
        <p:grpSpPr>
          <a:xfrm>
            <a:off x="852428" y="2958627"/>
            <a:ext cx="358056" cy="369913"/>
            <a:chOff x="-62148000" y="1930075"/>
            <a:chExt cx="309550" cy="319800"/>
          </a:xfrm>
        </p:grpSpPr>
        <p:sp>
          <p:nvSpPr>
            <p:cNvPr id="13903" name="Google Shape;13903;p77"/>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7"/>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77"/>
          <p:cNvGrpSpPr/>
          <p:nvPr/>
        </p:nvGrpSpPr>
        <p:grpSpPr>
          <a:xfrm>
            <a:off x="849695" y="3396913"/>
            <a:ext cx="363522" cy="365373"/>
            <a:chOff x="-62150375" y="2297875"/>
            <a:chExt cx="314275" cy="315875"/>
          </a:xfrm>
        </p:grpSpPr>
        <p:sp>
          <p:nvSpPr>
            <p:cNvPr id="13906" name="Google Shape;13906;p77"/>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7"/>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7"/>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7"/>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7"/>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1" name="Google Shape;13911;p77"/>
          <p:cNvGrpSpPr/>
          <p:nvPr/>
        </p:nvGrpSpPr>
        <p:grpSpPr>
          <a:xfrm>
            <a:off x="848322" y="3838156"/>
            <a:ext cx="366269" cy="368091"/>
            <a:chOff x="-62150375" y="2664925"/>
            <a:chExt cx="316650" cy="318225"/>
          </a:xfrm>
        </p:grpSpPr>
        <p:sp>
          <p:nvSpPr>
            <p:cNvPr id="13912" name="Google Shape;13912;p77"/>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7"/>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7"/>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7"/>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77"/>
          <p:cNvGrpSpPr/>
          <p:nvPr/>
        </p:nvGrpSpPr>
        <p:grpSpPr>
          <a:xfrm>
            <a:off x="3065911" y="2959133"/>
            <a:ext cx="367165" cy="368901"/>
            <a:chOff x="-60254550" y="1938025"/>
            <a:chExt cx="317425" cy="318925"/>
          </a:xfrm>
        </p:grpSpPr>
        <p:sp>
          <p:nvSpPr>
            <p:cNvPr id="13917" name="Google Shape;13917;p77"/>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7"/>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7"/>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7"/>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1" name="Google Shape;13921;p77"/>
          <p:cNvGrpSpPr/>
          <p:nvPr/>
        </p:nvGrpSpPr>
        <p:grpSpPr>
          <a:xfrm>
            <a:off x="3040249" y="3396389"/>
            <a:ext cx="366648" cy="366420"/>
            <a:chOff x="6479471" y="2079003"/>
            <a:chExt cx="348923" cy="348706"/>
          </a:xfrm>
        </p:grpSpPr>
        <p:sp>
          <p:nvSpPr>
            <p:cNvPr id="13922" name="Google Shape;13922;p77"/>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3" name="Google Shape;13923;p77"/>
            <p:cNvGrpSpPr/>
            <p:nvPr/>
          </p:nvGrpSpPr>
          <p:grpSpPr>
            <a:xfrm>
              <a:off x="6520582" y="2079003"/>
              <a:ext cx="307811" cy="348706"/>
              <a:chOff x="-60218325" y="2304850"/>
              <a:chExt cx="279625" cy="316775"/>
            </a:xfrm>
          </p:grpSpPr>
          <p:sp>
            <p:nvSpPr>
              <p:cNvPr id="13924" name="Google Shape;13924;p77"/>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7"/>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7"/>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7"/>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7"/>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7"/>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7"/>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31" name="Google Shape;13931;p77"/>
          <p:cNvGrpSpPr/>
          <p:nvPr/>
        </p:nvGrpSpPr>
        <p:grpSpPr>
          <a:xfrm>
            <a:off x="3094149" y="3837707"/>
            <a:ext cx="310690" cy="368987"/>
            <a:chOff x="-60232500" y="2671225"/>
            <a:chExt cx="268600" cy="319000"/>
          </a:xfrm>
        </p:grpSpPr>
        <p:sp>
          <p:nvSpPr>
            <p:cNvPr id="13932" name="Google Shape;13932;p77"/>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7"/>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4" name="Google Shape;13934;p77"/>
          <p:cNvGrpSpPr/>
          <p:nvPr/>
        </p:nvGrpSpPr>
        <p:grpSpPr>
          <a:xfrm>
            <a:off x="2179643" y="4286341"/>
            <a:ext cx="365373" cy="368987"/>
            <a:chOff x="-59100700" y="1911950"/>
            <a:chExt cx="315875" cy="319000"/>
          </a:xfrm>
        </p:grpSpPr>
        <p:sp>
          <p:nvSpPr>
            <p:cNvPr id="13935" name="Google Shape;13935;p77"/>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7"/>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7"/>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7"/>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7"/>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7"/>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7"/>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7"/>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7"/>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7"/>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77"/>
          <p:cNvGrpSpPr/>
          <p:nvPr/>
        </p:nvGrpSpPr>
        <p:grpSpPr>
          <a:xfrm>
            <a:off x="2621810" y="1541821"/>
            <a:ext cx="379918" cy="366038"/>
            <a:chOff x="-63665750" y="1914325"/>
            <a:chExt cx="328450" cy="316450"/>
          </a:xfrm>
        </p:grpSpPr>
        <p:sp>
          <p:nvSpPr>
            <p:cNvPr id="13946" name="Google Shape;13946;p77"/>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7"/>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8" name="Google Shape;13948;p77"/>
          <p:cNvGrpSpPr/>
          <p:nvPr/>
        </p:nvGrpSpPr>
        <p:grpSpPr>
          <a:xfrm>
            <a:off x="2626814" y="2020865"/>
            <a:ext cx="369913" cy="368554"/>
            <a:chOff x="-63666550" y="2278975"/>
            <a:chExt cx="319800" cy="318625"/>
          </a:xfrm>
        </p:grpSpPr>
        <p:sp>
          <p:nvSpPr>
            <p:cNvPr id="13949" name="Google Shape;13949;p77"/>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7"/>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1" name="Google Shape;13951;p77"/>
          <p:cNvGrpSpPr/>
          <p:nvPr/>
        </p:nvGrpSpPr>
        <p:grpSpPr>
          <a:xfrm>
            <a:off x="2624081" y="2486890"/>
            <a:ext cx="375378" cy="367397"/>
            <a:chOff x="-63669700" y="2646600"/>
            <a:chExt cx="324525" cy="317625"/>
          </a:xfrm>
        </p:grpSpPr>
        <p:sp>
          <p:nvSpPr>
            <p:cNvPr id="13952" name="Google Shape;13952;p77"/>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7"/>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4" name="Google Shape;13954;p77"/>
          <p:cNvGrpSpPr/>
          <p:nvPr/>
        </p:nvGrpSpPr>
        <p:grpSpPr>
          <a:xfrm>
            <a:off x="1286361" y="2960218"/>
            <a:ext cx="366269" cy="366732"/>
            <a:chOff x="-61784125" y="1931250"/>
            <a:chExt cx="316650" cy="317050"/>
          </a:xfrm>
        </p:grpSpPr>
        <p:sp>
          <p:nvSpPr>
            <p:cNvPr id="13955" name="Google Shape;13955;p77"/>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7"/>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7"/>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7"/>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77"/>
          <p:cNvGrpSpPr/>
          <p:nvPr/>
        </p:nvGrpSpPr>
        <p:grpSpPr>
          <a:xfrm>
            <a:off x="1286360" y="3396465"/>
            <a:ext cx="366269" cy="366269"/>
            <a:chOff x="-61783350" y="2297100"/>
            <a:chExt cx="316650" cy="316650"/>
          </a:xfrm>
        </p:grpSpPr>
        <p:sp>
          <p:nvSpPr>
            <p:cNvPr id="13960" name="Google Shape;13960;p77"/>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7"/>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77"/>
          <p:cNvGrpSpPr/>
          <p:nvPr/>
        </p:nvGrpSpPr>
        <p:grpSpPr>
          <a:xfrm>
            <a:off x="1286360" y="3837548"/>
            <a:ext cx="366269" cy="369305"/>
            <a:chOff x="-61782550" y="2664925"/>
            <a:chExt cx="316650" cy="319275"/>
          </a:xfrm>
        </p:grpSpPr>
        <p:sp>
          <p:nvSpPr>
            <p:cNvPr id="13963" name="Google Shape;13963;p77"/>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7"/>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7"/>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6" name="Google Shape;13966;p77"/>
          <p:cNvGrpSpPr/>
          <p:nvPr/>
        </p:nvGrpSpPr>
        <p:grpSpPr>
          <a:xfrm>
            <a:off x="3508137" y="2968936"/>
            <a:ext cx="367165" cy="349294"/>
            <a:chOff x="-59889100" y="1945025"/>
            <a:chExt cx="317425" cy="301975"/>
          </a:xfrm>
        </p:grpSpPr>
        <p:sp>
          <p:nvSpPr>
            <p:cNvPr id="13967" name="Google Shape;13967;p77"/>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7"/>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7"/>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7"/>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1" name="Google Shape;13971;p77"/>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2" name="Google Shape;13972;p77"/>
          <p:cNvGrpSpPr/>
          <p:nvPr/>
        </p:nvGrpSpPr>
        <p:grpSpPr>
          <a:xfrm>
            <a:off x="3507226" y="3839471"/>
            <a:ext cx="368987" cy="365459"/>
            <a:chOff x="-59889100" y="2671925"/>
            <a:chExt cx="319000" cy="315950"/>
          </a:xfrm>
        </p:grpSpPr>
        <p:sp>
          <p:nvSpPr>
            <p:cNvPr id="13973" name="Google Shape;13973;p77"/>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7"/>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7"/>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7"/>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7" name="Google Shape;13977;p77"/>
          <p:cNvGrpSpPr/>
          <p:nvPr/>
        </p:nvGrpSpPr>
        <p:grpSpPr>
          <a:xfrm>
            <a:off x="2620204" y="4281976"/>
            <a:ext cx="367165" cy="366269"/>
            <a:chOff x="-59092025" y="2296300"/>
            <a:chExt cx="317425" cy="316650"/>
          </a:xfrm>
        </p:grpSpPr>
        <p:sp>
          <p:nvSpPr>
            <p:cNvPr id="13978" name="Google Shape;13978;p77"/>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7"/>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0" name="Google Shape;13980;p77"/>
          <p:cNvGrpSpPr/>
          <p:nvPr/>
        </p:nvGrpSpPr>
        <p:grpSpPr>
          <a:xfrm>
            <a:off x="4865611" y="1532895"/>
            <a:ext cx="353174" cy="347599"/>
            <a:chOff x="683125" y="1955275"/>
            <a:chExt cx="299325" cy="294600"/>
          </a:xfrm>
        </p:grpSpPr>
        <p:sp>
          <p:nvSpPr>
            <p:cNvPr id="13981" name="Google Shape;13981;p77"/>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7"/>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7"/>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7"/>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77"/>
          <p:cNvGrpSpPr/>
          <p:nvPr/>
        </p:nvGrpSpPr>
        <p:grpSpPr>
          <a:xfrm>
            <a:off x="4866541" y="1983453"/>
            <a:ext cx="351315" cy="349486"/>
            <a:chOff x="685475" y="2318350"/>
            <a:chExt cx="297750" cy="296200"/>
          </a:xfrm>
        </p:grpSpPr>
        <p:sp>
          <p:nvSpPr>
            <p:cNvPr id="13986" name="Google Shape;13986;p77"/>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7"/>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7"/>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9" name="Google Shape;13989;p77"/>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0" name="Google Shape;13990;p77"/>
          <p:cNvGrpSpPr/>
          <p:nvPr/>
        </p:nvGrpSpPr>
        <p:grpSpPr>
          <a:xfrm>
            <a:off x="7094699" y="1532659"/>
            <a:ext cx="309517" cy="348071"/>
            <a:chOff x="2523000" y="1954875"/>
            <a:chExt cx="262325" cy="295000"/>
          </a:xfrm>
        </p:grpSpPr>
        <p:sp>
          <p:nvSpPr>
            <p:cNvPr id="13991" name="Google Shape;13991;p77"/>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7"/>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77"/>
          <p:cNvGrpSpPr/>
          <p:nvPr/>
        </p:nvGrpSpPr>
        <p:grpSpPr>
          <a:xfrm>
            <a:off x="7073800" y="1983925"/>
            <a:ext cx="351315" cy="348542"/>
            <a:chOff x="2508825" y="2318350"/>
            <a:chExt cx="297750" cy="295400"/>
          </a:xfrm>
        </p:grpSpPr>
        <p:sp>
          <p:nvSpPr>
            <p:cNvPr id="13994" name="Google Shape;13994;p77"/>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7"/>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6" name="Google Shape;13996;p77"/>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7" name="Google Shape;13997;p77"/>
          <p:cNvGrpSpPr/>
          <p:nvPr/>
        </p:nvGrpSpPr>
        <p:grpSpPr>
          <a:xfrm>
            <a:off x="5747373" y="2897978"/>
            <a:ext cx="347599" cy="348513"/>
            <a:chOff x="4321150" y="1946600"/>
            <a:chExt cx="294600" cy="295375"/>
          </a:xfrm>
        </p:grpSpPr>
        <p:sp>
          <p:nvSpPr>
            <p:cNvPr id="13998" name="Google Shape;13998;p77"/>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7"/>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7"/>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1" name="Google Shape;14001;p77"/>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7"/>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7"/>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7"/>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5" name="Google Shape;14005;p77"/>
          <p:cNvGrpSpPr/>
          <p:nvPr/>
        </p:nvGrpSpPr>
        <p:grpSpPr>
          <a:xfrm>
            <a:off x="5309921" y="1983925"/>
            <a:ext cx="352230" cy="348542"/>
            <a:chOff x="1049375" y="2318350"/>
            <a:chExt cx="298525" cy="295400"/>
          </a:xfrm>
        </p:grpSpPr>
        <p:sp>
          <p:nvSpPr>
            <p:cNvPr id="14006" name="Google Shape;14006;p77"/>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7"/>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7"/>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7"/>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77"/>
          <p:cNvGrpSpPr/>
          <p:nvPr/>
        </p:nvGrpSpPr>
        <p:grpSpPr>
          <a:xfrm>
            <a:off x="5310393" y="2424376"/>
            <a:ext cx="351286" cy="351286"/>
            <a:chOff x="1049375" y="2680675"/>
            <a:chExt cx="297725" cy="297725"/>
          </a:xfrm>
        </p:grpSpPr>
        <p:sp>
          <p:nvSpPr>
            <p:cNvPr id="14011" name="Google Shape;14011;p77"/>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7"/>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3" name="Google Shape;14013;p77"/>
          <p:cNvGrpSpPr/>
          <p:nvPr/>
        </p:nvGrpSpPr>
        <p:grpSpPr>
          <a:xfrm>
            <a:off x="7523845" y="1532423"/>
            <a:ext cx="348513" cy="348542"/>
            <a:chOff x="2872725" y="1954475"/>
            <a:chExt cx="295375" cy="295400"/>
          </a:xfrm>
        </p:grpSpPr>
        <p:sp>
          <p:nvSpPr>
            <p:cNvPr id="14014" name="Google Shape;14014;p77"/>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7"/>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7"/>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7" name="Google Shape;14017;p77"/>
          <p:cNvGrpSpPr/>
          <p:nvPr/>
        </p:nvGrpSpPr>
        <p:grpSpPr>
          <a:xfrm>
            <a:off x="7545216" y="1982996"/>
            <a:ext cx="305771" cy="350401"/>
            <a:chOff x="2890050" y="2318350"/>
            <a:chExt cx="259150" cy="296975"/>
          </a:xfrm>
        </p:grpSpPr>
        <p:sp>
          <p:nvSpPr>
            <p:cNvPr id="14018" name="Google Shape;14018;p77"/>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7"/>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0" name="Google Shape;14020;p77"/>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1" name="Google Shape;14021;p77"/>
          <p:cNvGrpSpPr/>
          <p:nvPr/>
        </p:nvGrpSpPr>
        <p:grpSpPr>
          <a:xfrm>
            <a:off x="6187732" y="2898450"/>
            <a:ext cx="347569" cy="347569"/>
            <a:chOff x="4685050" y="1945825"/>
            <a:chExt cx="294575" cy="294575"/>
          </a:xfrm>
        </p:grpSpPr>
        <p:sp>
          <p:nvSpPr>
            <p:cNvPr id="14022" name="Google Shape;14022;p77"/>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7"/>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7"/>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7"/>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7"/>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7" name="Google Shape;14027;p77"/>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7"/>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9" name="Google Shape;14029;p77"/>
          <p:cNvGrpSpPr/>
          <p:nvPr/>
        </p:nvGrpSpPr>
        <p:grpSpPr>
          <a:xfrm>
            <a:off x="7958004" y="3387425"/>
            <a:ext cx="348513" cy="347599"/>
            <a:chOff x="6131900" y="2301825"/>
            <a:chExt cx="295375" cy="294600"/>
          </a:xfrm>
        </p:grpSpPr>
        <p:sp>
          <p:nvSpPr>
            <p:cNvPr id="14030" name="Google Shape;14030;p77"/>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7"/>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7"/>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7"/>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77"/>
          <p:cNvGrpSpPr/>
          <p:nvPr/>
        </p:nvGrpSpPr>
        <p:grpSpPr>
          <a:xfrm>
            <a:off x="5753997" y="1531966"/>
            <a:ext cx="351315" cy="349457"/>
            <a:chOff x="1412450" y="1954475"/>
            <a:chExt cx="297750" cy="296175"/>
          </a:xfrm>
        </p:grpSpPr>
        <p:sp>
          <p:nvSpPr>
            <p:cNvPr id="14035" name="Google Shape;14035;p77"/>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7"/>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37" name="Google Shape;14037;p77"/>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38" name="Google Shape;14038;p77"/>
          <p:cNvGrpSpPr/>
          <p:nvPr/>
        </p:nvGrpSpPr>
        <p:grpSpPr>
          <a:xfrm>
            <a:off x="5753997" y="2424494"/>
            <a:ext cx="351315" cy="351050"/>
            <a:chOff x="1413250" y="2680675"/>
            <a:chExt cx="297750" cy="297525"/>
          </a:xfrm>
        </p:grpSpPr>
        <p:sp>
          <p:nvSpPr>
            <p:cNvPr id="14039" name="Google Shape;14039;p77"/>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7"/>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7"/>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7"/>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3" name="Google Shape;14043;p77"/>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7"/>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7"/>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6" name="Google Shape;14046;p77"/>
          <p:cNvGrpSpPr/>
          <p:nvPr/>
        </p:nvGrpSpPr>
        <p:grpSpPr>
          <a:xfrm>
            <a:off x="6630407" y="2898111"/>
            <a:ext cx="350371" cy="348247"/>
            <a:chOff x="5045775" y="1946400"/>
            <a:chExt cx="296950" cy="295150"/>
          </a:xfrm>
        </p:grpSpPr>
        <p:sp>
          <p:nvSpPr>
            <p:cNvPr id="14047" name="Google Shape;14047;p77"/>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7"/>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77"/>
          <p:cNvGrpSpPr/>
          <p:nvPr/>
        </p:nvGrpSpPr>
        <p:grpSpPr>
          <a:xfrm>
            <a:off x="6629006" y="3406938"/>
            <a:ext cx="353174" cy="308573"/>
            <a:chOff x="5046550" y="2327025"/>
            <a:chExt cx="299325" cy="261525"/>
          </a:xfrm>
        </p:grpSpPr>
        <p:sp>
          <p:nvSpPr>
            <p:cNvPr id="14050" name="Google Shape;14050;p77"/>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7"/>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7"/>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53" name="Google Shape;14053;p77"/>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54" name="Google Shape;14054;p77"/>
          <p:cNvGrpSpPr/>
          <p:nvPr/>
        </p:nvGrpSpPr>
        <p:grpSpPr>
          <a:xfrm>
            <a:off x="7956604" y="3836276"/>
            <a:ext cx="351315" cy="348513"/>
            <a:chOff x="6167350" y="2672800"/>
            <a:chExt cx="297750" cy="295375"/>
          </a:xfrm>
        </p:grpSpPr>
        <p:sp>
          <p:nvSpPr>
            <p:cNvPr id="14055" name="Google Shape;14055;p77"/>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7"/>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7"/>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7"/>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7"/>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0" name="Google Shape;14060;p77"/>
          <p:cNvGrpSpPr/>
          <p:nvPr/>
        </p:nvGrpSpPr>
        <p:grpSpPr>
          <a:xfrm>
            <a:off x="6197601" y="1531509"/>
            <a:ext cx="347599" cy="350371"/>
            <a:chOff x="1777925" y="1953700"/>
            <a:chExt cx="294600" cy="296950"/>
          </a:xfrm>
        </p:grpSpPr>
        <p:sp>
          <p:nvSpPr>
            <p:cNvPr id="14061" name="Google Shape;14061;p77"/>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7"/>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7"/>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7"/>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77"/>
          <p:cNvGrpSpPr/>
          <p:nvPr/>
        </p:nvGrpSpPr>
        <p:grpSpPr>
          <a:xfrm>
            <a:off x="6213411" y="1984397"/>
            <a:ext cx="315977" cy="347599"/>
            <a:chOff x="1790525" y="2319150"/>
            <a:chExt cx="267800" cy="294600"/>
          </a:xfrm>
        </p:grpSpPr>
        <p:sp>
          <p:nvSpPr>
            <p:cNvPr id="14066" name="Google Shape;14066;p77"/>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7"/>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8" name="Google Shape;14068;p77"/>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9" name="Google Shape;14069;p77"/>
          <p:cNvGrpSpPr/>
          <p:nvPr/>
        </p:nvGrpSpPr>
        <p:grpSpPr>
          <a:xfrm>
            <a:off x="4866386" y="2897963"/>
            <a:ext cx="349457" cy="348542"/>
            <a:chOff x="3599700" y="1954475"/>
            <a:chExt cx="296175" cy="295400"/>
          </a:xfrm>
        </p:grpSpPr>
        <p:sp>
          <p:nvSpPr>
            <p:cNvPr id="14070" name="Google Shape;14070;p77"/>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7"/>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7"/>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77"/>
          <p:cNvGrpSpPr/>
          <p:nvPr/>
        </p:nvGrpSpPr>
        <p:grpSpPr>
          <a:xfrm>
            <a:off x="4867316" y="3387426"/>
            <a:ext cx="347599" cy="347599"/>
            <a:chOff x="3601275" y="2319150"/>
            <a:chExt cx="294600" cy="294600"/>
          </a:xfrm>
        </p:grpSpPr>
        <p:sp>
          <p:nvSpPr>
            <p:cNvPr id="14074" name="Google Shape;14074;p77"/>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7"/>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6" name="Google Shape;14076;p77"/>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77" name="Google Shape;14077;p77"/>
          <p:cNvGrpSpPr/>
          <p:nvPr/>
        </p:nvGrpSpPr>
        <p:grpSpPr>
          <a:xfrm>
            <a:off x="7087019" y="2897521"/>
            <a:ext cx="328071" cy="349427"/>
            <a:chOff x="5421475" y="1945825"/>
            <a:chExt cx="278050" cy="296150"/>
          </a:xfrm>
        </p:grpSpPr>
        <p:sp>
          <p:nvSpPr>
            <p:cNvPr id="14078" name="Google Shape;14078;p77"/>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7"/>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7"/>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7"/>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7"/>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7"/>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7"/>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7"/>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6" name="Google Shape;14086;p77"/>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87" name="Google Shape;14087;p77"/>
          <p:cNvGrpSpPr/>
          <p:nvPr/>
        </p:nvGrpSpPr>
        <p:grpSpPr>
          <a:xfrm>
            <a:off x="7075869" y="3898073"/>
            <a:ext cx="350371" cy="224918"/>
            <a:chOff x="5411225" y="2726350"/>
            <a:chExt cx="296950" cy="190625"/>
          </a:xfrm>
        </p:grpSpPr>
        <p:sp>
          <p:nvSpPr>
            <p:cNvPr id="14088" name="Google Shape;14088;p77"/>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7"/>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0" name="Google Shape;14090;p77"/>
          <p:cNvGrpSpPr/>
          <p:nvPr/>
        </p:nvGrpSpPr>
        <p:grpSpPr>
          <a:xfrm>
            <a:off x="6185904" y="4287346"/>
            <a:ext cx="351286" cy="326390"/>
            <a:chOff x="6524150" y="1938725"/>
            <a:chExt cx="297725" cy="276625"/>
          </a:xfrm>
        </p:grpSpPr>
        <p:sp>
          <p:nvSpPr>
            <p:cNvPr id="14091" name="Google Shape;14091;p77"/>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7"/>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7"/>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7"/>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5" name="Google Shape;14095;p77"/>
          <p:cNvGrpSpPr/>
          <p:nvPr/>
        </p:nvGrpSpPr>
        <p:grpSpPr>
          <a:xfrm>
            <a:off x="6637536" y="1531966"/>
            <a:ext cx="350401" cy="349457"/>
            <a:chOff x="2141000" y="1954475"/>
            <a:chExt cx="296975" cy="296175"/>
          </a:xfrm>
        </p:grpSpPr>
        <p:sp>
          <p:nvSpPr>
            <p:cNvPr id="14096" name="Google Shape;14096;p77"/>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7"/>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7"/>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7"/>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0" name="Google Shape;14100;p77"/>
          <p:cNvGrpSpPr/>
          <p:nvPr/>
        </p:nvGrpSpPr>
        <p:grpSpPr>
          <a:xfrm>
            <a:off x="6631047" y="1983807"/>
            <a:ext cx="363380" cy="348778"/>
            <a:chOff x="2140225" y="2318650"/>
            <a:chExt cx="307975" cy="295600"/>
          </a:xfrm>
        </p:grpSpPr>
        <p:sp>
          <p:nvSpPr>
            <p:cNvPr id="14101" name="Google Shape;14101;p77"/>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7"/>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3" name="Google Shape;14103;p77"/>
          <p:cNvGrpSpPr/>
          <p:nvPr/>
        </p:nvGrpSpPr>
        <p:grpSpPr>
          <a:xfrm>
            <a:off x="6636607" y="2425305"/>
            <a:ext cx="352259" cy="349427"/>
            <a:chOff x="2139425" y="2682250"/>
            <a:chExt cx="298550" cy="296150"/>
          </a:xfrm>
        </p:grpSpPr>
        <p:sp>
          <p:nvSpPr>
            <p:cNvPr id="14104" name="Google Shape;14104;p77"/>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7"/>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7"/>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7"/>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8" name="Google Shape;14108;p77"/>
          <p:cNvGrpSpPr/>
          <p:nvPr/>
        </p:nvGrpSpPr>
        <p:grpSpPr>
          <a:xfrm>
            <a:off x="5301219" y="2939791"/>
            <a:ext cx="350401" cy="264888"/>
            <a:chOff x="3962775" y="1990700"/>
            <a:chExt cx="296975" cy="224500"/>
          </a:xfrm>
        </p:grpSpPr>
        <p:sp>
          <p:nvSpPr>
            <p:cNvPr id="14109" name="Google Shape;14109;p77"/>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7"/>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7"/>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7"/>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3" name="Google Shape;14113;p77"/>
          <p:cNvGrpSpPr/>
          <p:nvPr/>
        </p:nvGrpSpPr>
        <p:grpSpPr>
          <a:xfrm>
            <a:off x="5301691" y="3386497"/>
            <a:ext cx="349457" cy="349457"/>
            <a:chOff x="3963575" y="2317575"/>
            <a:chExt cx="296175" cy="296175"/>
          </a:xfrm>
        </p:grpSpPr>
        <p:sp>
          <p:nvSpPr>
            <p:cNvPr id="14114" name="Google Shape;14114;p77"/>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7"/>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7"/>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7"/>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7"/>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7"/>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7"/>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7"/>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7"/>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7"/>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7"/>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7"/>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7"/>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7"/>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7"/>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7"/>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0" name="Google Shape;14130;p77"/>
          <p:cNvGrpSpPr/>
          <p:nvPr/>
        </p:nvGrpSpPr>
        <p:grpSpPr>
          <a:xfrm>
            <a:off x="5301691" y="3836276"/>
            <a:ext cx="349457" cy="348513"/>
            <a:chOff x="3962775" y="2683025"/>
            <a:chExt cx="296175" cy="295375"/>
          </a:xfrm>
        </p:grpSpPr>
        <p:sp>
          <p:nvSpPr>
            <p:cNvPr id="14131" name="Google Shape;14131;p77"/>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7"/>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7"/>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4" name="Google Shape;14134;p77"/>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5" name="Google Shape;14135;p77"/>
          <p:cNvGrpSpPr/>
          <p:nvPr/>
        </p:nvGrpSpPr>
        <p:grpSpPr>
          <a:xfrm>
            <a:off x="7516228" y="3386968"/>
            <a:ext cx="348513" cy="348513"/>
            <a:chOff x="5775900" y="2308125"/>
            <a:chExt cx="295375" cy="295375"/>
          </a:xfrm>
        </p:grpSpPr>
        <p:sp>
          <p:nvSpPr>
            <p:cNvPr id="14136" name="Google Shape;14136;p77"/>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7"/>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7"/>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7"/>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7"/>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1" name="Google Shape;14141;p77"/>
          <p:cNvGrpSpPr/>
          <p:nvPr/>
        </p:nvGrpSpPr>
        <p:grpSpPr>
          <a:xfrm>
            <a:off x="7537142" y="3835804"/>
            <a:ext cx="306686" cy="349457"/>
            <a:chOff x="5794025" y="2673575"/>
            <a:chExt cx="259925" cy="296175"/>
          </a:xfrm>
        </p:grpSpPr>
        <p:sp>
          <p:nvSpPr>
            <p:cNvPr id="14142" name="Google Shape;14142;p77"/>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7"/>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4" name="Google Shape;14144;p77"/>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148"/>
        <p:cNvGrpSpPr/>
        <p:nvPr/>
      </p:nvGrpSpPr>
      <p:grpSpPr>
        <a:xfrm>
          <a:off x="0" y="0"/>
          <a:ext cx="0" cy="0"/>
          <a:chOff x="0" y="0"/>
          <a:chExt cx="0" cy="0"/>
        </a:xfrm>
      </p:grpSpPr>
      <p:sp>
        <p:nvSpPr>
          <p:cNvPr id="14149" name="Google Shape;14149;p78"/>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150" name="Google Shape;14150;p78"/>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4151" name="Google Shape;14151;p78"/>
          <p:cNvGrpSpPr/>
          <p:nvPr/>
        </p:nvGrpSpPr>
        <p:grpSpPr>
          <a:xfrm>
            <a:off x="882957" y="1534450"/>
            <a:ext cx="292442" cy="355741"/>
            <a:chOff x="-35830350" y="1912725"/>
            <a:chExt cx="241050" cy="293225"/>
          </a:xfrm>
        </p:grpSpPr>
        <p:sp>
          <p:nvSpPr>
            <p:cNvPr id="14152" name="Google Shape;14152;p78"/>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8"/>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4" name="Google Shape;14154;p78"/>
          <p:cNvGrpSpPr/>
          <p:nvPr/>
        </p:nvGrpSpPr>
        <p:grpSpPr>
          <a:xfrm>
            <a:off x="851444" y="1994048"/>
            <a:ext cx="355468" cy="353587"/>
            <a:chOff x="-35854750" y="2272675"/>
            <a:chExt cx="293000" cy="291450"/>
          </a:xfrm>
        </p:grpSpPr>
        <p:sp>
          <p:nvSpPr>
            <p:cNvPr id="14155" name="Google Shape;14155;p78"/>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8"/>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8"/>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8" name="Google Shape;14158;p78"/>
          <p:cNvGrpSpPr/>
          <p:nvPr/>
        </p:nvGrpSpPr>
        <p:grpSpPr>
          <a:xfrm>
            <a:off x="850958" y="2448634"/>
            <a:ext cx="356438" cy="354558"/>
            <a:chOff x="-35853975" y="2631825"/>
            <a:chExt cx="293800" cy="292250"/>
          </a:xfrm>
        </p:grpSpPr>
        <p:sp>
          <p:nvSpPr>
            <p:cNvPr id="14159" name="Google Shape;14159;p78"/>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8"/>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8"/>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8"/>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8"/>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4" name="Google Shape;14164;p78"/>
          <p:cNvGrpSpPr/>
          <p:nvPr/>
        </p:nvGrpSpPr>
        <p:grpSpPr>
          <a:xfrm>
            <a:off x="3089562" y="1535527"/>
            <a:ext cx="353587" cy="353587"/>
            <a:chOff x="-34032200" y="1916675"/>
            <a:chExt cx="291450" cy="291450"/>
          </a:xfrm>
        </p:grpSpPr>
        <p:sp>
          <p:nvSpPr>
            <p:cNvPr id="14165" name="Google Shape;14165;p78"/>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8"/>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8"/>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8"/>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9" name="Google Shape;14169;p78"/>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0" name="Google Shape;14170;p78"/>
          <p:cNvGrpSpPr/>
          <p:nvPr/>
        </p:nvGrpSpPr>
        <p:grpSpPr>
          <a:xfrm>
            <a:off x="3089092" y="2448634"/>
            <a:ext cx="354527" cy="354558"/>
            <a:chOff x="-34032200" y="2634975"/>
            <a:chExt cx="292225" cy="292250"/>
          </a:xfrm>
        </p:grpSpPr>
        <p:sp>
          <p:nvSpPr>
            <p:cNvPr id="14171" name="Google Shape;14171;p78"/>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8"/>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8"/>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4" name="Google Shape;14174;p78"/>
          <p:cNvGrpSpPr/>
          <p:nvPr/>
        </p:nvGrpSpPr>
        <p:grpSpPr>
          <a:xfrm>
            <a:off x="1739487" y="2914882"/>
            <a:ext cx="358379" cy="354527"/>
            <a:chOff x="-32245875" y="1938725"/>
            <a:chExt cx="295400" cy="292225"/>
          </a:xfrm>
        </p:grpSpPr>
        <p:sp>
          <p:nvSpPr>
            <p:cNvPr id="14175" name="Google Shape;14175;p78"/>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8"/>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8"/>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78"/>
          <p:cNvGrpSpPr/>
          <p:nvPr/>
        </p:nvGrpSpPr>
        <p:grpSpPr>
          <a:xfrm>
            <a:off x="1736150" y="3384280"/>
            <a:ext cx="365052" cy="352162"/>
            <a:chOff x="-32243500" y="2299850"/>
            <a:chExt cx="300900" cy="290275"/>
          </a:xfrm>
        </p:grpSpPr>
        <p:sp>
          <p:nvSpPr>
            <p:cNvPr id="14179" name="Google Shape;14179;p78"/>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8"/>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1" name="Google Shape;14181;p78"/>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2" name="Google Shape;14182;p78"/>
          <p:cNvGrpSpPr/>
          <p:nvPr/>
        </p:nvGrpSpPr>
        <p:grpSpPr>
          <a:xfrm>
            <a:off x="1299432" y="1534571"/>
            <a:ext cx="354527" cy="355498"/>
            <a:chOff x="-35495600" y="1912725"/>
            <a:chExt cx="292225" cy="293025"/>
          </a:xfrm>
        </p:grpSpPr>
        <p:sp>
          <p:nvSpPr>
            <p:cNvPr id="14183" name="Google Shape;14183;p78"/>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8"/>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8"/>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6" name="Google Shape;14186;p78"/>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7" name="Google Shape;14187;p78"/>
          <p:cNvGrpSpPr/>
          <p:nvPr/>
        </p:nvGrpSpPr>
        <p:grpSpPr>
          <a:xfrm>
            <a:off x="1299432" y="2449119"/>
            <a:ext cx="354527" cy="353587"/>
            <a:chOff x="-35495600" y="2631825"/>
            <a:chExt cx="292225" cy="291450"/>
          </a:xfrm>
        </p:grpSpPr>
        <p:sp>
          <p:nvSpPr>
            <p:cNvPr id="14188" name="Google Shape;14188;p78"/>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8"/>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8"/>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8"/>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78"/>
          <p:cNvGrpSpPr/>
          <p:nvPr/>
        </p:nvGrpSpPr>
        <p:grpSpPr>
          <a:xfrm>
            <a:off x="3537081" y="1535527"/>
            <a:ext cx="353587" cy="353587"/>
            <a:chOff x="-33673825" y="1916675"/>
            <a:chExt cx="291450" cy="291450"/>
          </a:xfrm>
        </p:grpSpPr>
        <p:sp>
          <p:nvSpPr>
            <p:cNvPr id="14193" name="Google Shape;14193;p78"/>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8"/>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8"/>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8"/>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7" name="Google Shape;14197;p78"/>
          <p:cNvGrpSpPr/>
          <p:nvPr/>
        </p:nvGrpSpPr>
        <p:grpSpPr>
          <a:xfrm>
            <a:off x="3534700" y="1993107"/>
            <a:ext cx="358349" cy="355468"/>
            <a:chOff x="-33676975" y="2275050"/>
            <a:chExt cx="295375" cy="293000"/>
          </a:xfrm>
        </p:grpSpPr>
        <p:sp>
          <p:nvSpPr>
            <p:cNvPr id="14198" name="Google Shape;14198;p78"/>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8"/>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8"/>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78"/>
          <p:cNvGrpSpPr/>
          <p:nvPr/>
        </p:nvGrpSpPr>
        <p:grpSpPr>
          <a:xfrm>
            <a:off x="3537081" y="2448406"/>
            <a:ext cx="353587" cy="355013"/>
            <a:chOff x="-33673825" y="2634975"/>
            <a:chExt cx="291450" cy="292625"/>
          </a:xfrm>
        </p:grpSpPr>
        <p:sp>
          <p:nvSpPr>
            <p:cNvPr id="14202" name="Google Shape;14202;p78"/>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8"/>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78"/>
          <p:cNvGrpSpPr/>
          <p:nvPr/>
        </p:nvGrpSpPr>
        <p:grpSpPr>
          <a:xfrm>
            <a:off x="2205089" y="2915322"/>
            <a:ext cx="329687" cy="353648"/>
            <a:chOff x="-31874100" y="1939525"/>
            <a:chExt cx="271750" cy="291500"/>
          </a:xfrm>
        </p:grpSpPr>
        <p:sp>
          <p:nvSpPr>
            <p:cNvPr id="14205" name="Google Shape;14205;p78"/>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8"/>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7" name="Google Shape;14207;p78"/>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8" name="Google Shape;14208;p78"/>
          <p:cNvGrpSpPr/>
          <p:nvPr/>
        </p:nvGrpSpPr>
        <p:grpSpPr>
          <a:xfrm>
            <a:off x="2186451" y="3844343"/>
            <a:ext cx="366963" cy="352768"/>
            <a:chOff x="-31889075" y="2658950"/>
            <a:chExt cx="302475" cy="290775"/>
          </a:xfrm>
        </p:grpSpPr>
        <p:sp>
          <p:nvSpPr>
            <p:cNvPr id="14209" name="Google Shape;14209;p78"/>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8"/>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1" name="Google Shape;14211;p78"/>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2" name="Google Shape;14212;p78"/>
          <p:cNvGrpSpPr/>
          <p:nvPr/>
        </p:nvGrpSpPr>
        <p:grpSpPr>
          <a:xfrm>
            <a:off x="1747421" y="1534571"/>
            <a:ext cx="354527" cy="355498"/>
            <a:chOff x="-35136450" y="1912725"/>
            <a:chExt cx="292225" cy="293025"/>
          </a:xfrm>
        </p:grpSpPr>
        <p:sp>
          <p:nvSpPr>
            <p:cNvPr id="14213" name="Google Shape;14213;p78"/>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8"/>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8"/>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6" name="Google Shape;14216;p78"/>
          <p:cNvGrpSpPr/>
          <p:nvPr/>
        </p:nvGrpSpPr>
        <p:grpSpPr>
          <a:xfrm>
            <a:off x="1747891" y="1993790"/>
            <a:ext cx="353587" cy="354103"/>
            <a:chOff x="-35134875" y="2272675"/>
            <a:chExt cx="291450" cy="291875"/>
          </a:xfrm>
        </p:grpSpPr>
        <p:sp>
          <p:nvSpPr>
            <p:cNvPr id="14217" name="Google Shape;14217;p78"/>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8"/>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8"/>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8"/>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78"/>
          <p:cNvGrpSpPr/>
          <p:nvPr/>
        </p:nvGrpSpPr>
        <p:grpSpPr>
          <a:xfrm>
            <a:off x="1789458" y="2449119"/>
            <a:ext cx="270453" cy="353587"/>
            <a:chOff x="-35101800" y="2631050"/>
            <a:chExt cx="222925" cy="291450"/>
          </a:xfrm>
        </p:grpSpPr>
        <p:sp>
          <p:nvSpPr>
            <p:cNvPr id="14222" name="Google Shape;14222;p78"/>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8"/>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8"/>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8"/>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26" name="Google Shape;14226;p78"/>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27" name="Google Shape;14227;p78"/>
          <p:cNvGrpSpPr/>
          <p:nvPr/>
        </p:nvGrpSpPr>
        <p:grpSpPr>
          <a:xfrm>
            <a:off x="3977510" y="1993107"/>
            <a:ext cx="353587" cy="355468"/>
            <a:chOff x="-33314675" y="2275050"/>
            <a:chExt cx="291450" cy="293000"/>
          </a:xfrm>
        </p:grpSpPr>
        <p:sp>
          <p:nvSpPr>
            <p:cNvPr id="14228" name="Google Shape;14228;p78"/>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8"/>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8"/>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1" name="Google Shape;14231;p78"/>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2" name="Google Shape;14232;p78"/>
          <p:cNvGrpSpPr/>
          <p:nvPr/>
        </p:nvGrpSpPr>
        <p:grpSpPr>
          <a:xfrm>
            <a:off x="2639701" y="2915367"/>
            <a:ext cx="353587" cy="353557"/>
            <a:chOff x="-31523625" y="1939525"/>
            <a:chExt cx="291450" cy="291425"/>
          </a:xfrm>
        </p:grpSpPr>
        <p:sp>
          <p:nvSpPr>
            <p:cNvPr id="14233" name="Google Shape;14233;p78"/>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8"/>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8"/>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8"/>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8"/>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8"/>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8"/>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8"/>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8"/>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8"/>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8"/>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4" name="Google Shape;14244;p78"/>
          <p:cNvGrpSpPr/>
          <p:nvPr/>
        </p:nvGrpSpPr>
        <p:grpSpPr>
          <a:xfrm>
            <a:off x="2638746" y="3383568"/>
            <a:ext cx="355498" cy="353587"/>
            <a:chOff x="-31523625" y="2298675"/>
            <a:chExt cx="293025" cy="291450"/>
          </a:xfrm>
        </p:grpSpPr>
        <p:sp>
          <p:nvSpPr>
            <p:cNvPr id="14245" name="Google Shape;14245;p78"/>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8"/>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8"/>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8" name="Google Shape;14248;p78"/>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8"/>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0" name="Google Shape;14250;p78"/>
          <p:cNvGrpSpPr/>
          <p:nvPr/>
        </p:nvGrpSpPr>
        <p:grpSpPr>
          <a:xfrm>
            <a:off x="2205934" y="1535542"/>
            <a:ext cx="331598" cy="353557"/>
            <a:chOff x="-34767825" y="1914325"/>
            <a:chExt cx="273325" cy="291425"/>
          </a:xfrm>
        </p:grpSpPr>
        <p:sp>
          <p:nvSpPr>
            <p:cNvPr id="14251" name="Google Shape;14251;p78"/>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8"/>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8"/>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78"/>
          <p:cNvGrpSpPr/>
          <p:nvPr/>
        </p:nvGrpSpPr>
        <p:grpSpPr>
          <a:xfrm>
            <a:off x="2193513" y="1993092"/>
            <a:ext cx="356438" cy="355498"/>
            <a:chOff x="-34778075" y="2272675"/>
            <a:chExt cx="293800" cy="293025"/>
          </a:xfrm>
        </p:grpSpPr>
        <p:sp>
          <p:nvSpPr>
            <p:cNvPr id="14255" name="Google Shape;14255;p78"/>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8"/>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8"/>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8" name="Google Shape;14258;p78"/>
          <p:cNvGrpSpPr/>
          <p:nvPr/>
        </p:nvGrpSpPr>
        <p:grpSpPr>
          <a:xfrm>
            <a:off x="2194939" y="2449119"/>
            <a:ext cx="353587" cy="353587"/>
            <a:chOff x="-34776500" y="2631825"/>
            <a:chExt cx="291450" cy="291450"/>
          </a:xfrm>
        </p:grpSpPr>
        <p:sp>
          <p:nvSpPr>
            <p:cNvPr id="14259" name="Google Shape;14259;p78"/>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8"/>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8"/>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2" name="Google Shape;14262;p78"/>
          <p:cNvGrpSpPr/>
          <p:nvPr/>
        </p:nvGrpSpPr>
        <p:grpSpPr>
          <a:xfrm>
            <a:off x="853628" y="2912973"/>
            <a:ext cx="354527" cy="358349"/>
            <a:chOff x="-32956300" y="1915900"/>
            <a:chExt cx="292225" cy="295375"/>
          </a:xfrm>
        </p:grpSpPr>
        <p:sp>
          <p:nvSpPr>
            <p:cNvPr id="14263" name="Google Shape;14263;p78"/>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8"/>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5" name="Google Shape;14265;p78"/>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8"/>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7" name="Google Shape;14267;p78"/>
          <p:cNvGrpSpPr/>
          <p:nvPr/>
        </p:nvGrpSpPr>
        <p:grpSpPr>
          <a:xfrm>
            <a:off x="3081101" y="2915367"/>
            <a:ext cx="356438" cy="353557"/>
            <a:chOff x="-31166825" y="1939525"/>
            <a:chExt cx="293800" cy="291425"/>
          </a:xfrm>
        </p:grpSpPr>
        <p:sp>
          <p:nvSpPr>
            <p:cNvPr id="14268" name="Google Shape;14268;p78"/>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8"/>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8"/>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8"/>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8"/>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8"/>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8"/>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8"/>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8"/>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8"/>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8"/>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78"/>
          <p:cNvGrpSpPr/>
          <p:nvPr/>
        </p:nvGrpSpPr>
        <p:grpSpPr>
          <a:xfrm>
            <a:off x="3082057" y="3383295"/>
            <a:ext cx="354527" cy="354133"/>
            <a:chOff x="-31165250" y="2298675"/>
            <a:chExt cx="292225" cy="291900"/>
          </a:xfrm>
        </p:grpSpPr>
        <p:sp>
          <p:nvSpPr>
            <p:cNvPr id="14280" name="Google Shape;14280;p78"/>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8"/>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8"/>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78"/>
          <p:cNvGrpSpPr/>
          <p:nvPr/>
        </p:nvGrpSpPr>
        <p:grpSpPr>
          <a:xfrm>
            <a:off x="3082542" y="3843949"/>
            <a:ext cx="353557" cy="353557"/>
            <a:chOff x="-31164450" y="2657050"/>
            <a:chExt cx="291425" cy="291425"/>
          </a:xfrm>
        </p:grpSpPr>
        <p:sp>
          <p:nvSpPr>
            <p:cNvPr id="14284" name="Google Shape;14284;p78"/>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8"/>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8"/>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8"/>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8" name="Google Shape;14288;p78"/>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9" name="Google Shape;14289;p78"/>
          <p:cNvGrpSpPr/>
          <p:nvPr/>
        </p:nvGrpSpPr>
        <p:grpSpPr>
          <a:xfrm>
            <a:off x="2632987" y="1535178"/>
            <a:ext cx="358349" cy="354285"/>
            <a:chOff x="-34421275" y="1912725"/>
            <a:chExt cx="295375" cy="292025"/>
          </a:xfrm>
        </p:grpSpPr>
        <p:sp>
          <p:nvSpPr>
            <p:cNvPr id="14290" name="Google Shape;14290;p78"/>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8"/>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2" name="Google Shape;14292;p78"/>
          <p:cNvGrpSpPr/>
          <p:nvPr/>
        </p:nvGrpSpPr>
        <p:grpSpPr>
          <a:xfrm>
            <a:off x="2632032" y="1993093"/>
            <a:ext cx="360260" cy="355498"/>
            <a:chOff x="-34418125" y="2271100"/>
            <a:chExt cx="296950" cy="293025"/>
          </a:xfrm>
        </p:grpSpPr>
        <p:sp>
          <p:nvSpPr>
            <p:cNvPr id="14293" name="Google Shape;14293;p78"/>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8"/>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8"/>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8"/>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8"/>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8" name="Google Shape;14298;p78"/>
          <p:cNvGrpSpPr/>
          <p:nvPr/>
        </p:nvGrpSpPr>
        <p:grpSpPr>
          <a:xfrm>
            <a:off x="2632987" y="2449119"/>
            <a:ext cx="358349" cy="353587"/>
            <a:chOff x="-34421275" y="2631050"/>
            <a:chExt cx="295375" cy="291450"/>
          </a:xfrm>
        </p:grpSpPr>
        <p:sp>
          <p:nvSpPr>
            <p:cNvPr id="14299" name="Google Shape;14299;p78"/>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8"/>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8"/>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8"/>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03" name="Google Shape;14303;p78"/>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8"/>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8"/>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6" name="Google Shape;14306;p78"/>
          <p:cNvGrpSpPr/>
          <p:nvPr/>
        </p:nvGrpSpPr>
        <p:grpSpPr>
          <a:xfrm>
            <a:off x="3537620" y="2915837"/>
            <a:ext cx="353587" cy="352617"/>
            <a:chOff x="-30805300" y="1938725"/>
            <a:chExt cx="291450" cy="290650"/>
          </a:xfrm>
        </p:grpSpPr>
        <p:sp>
          <p:nvSpPr>
            <p:cNvPr id="14307" name="Google Shape;14307;p78"/>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8"/>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9" name="Google Shape;14309;p78"/>
          <p:cNvGrpSpPr/>
          <p:nvPr/>
        </p:nvGrpSpPr>
        <p:grpSpPr>
          <a:xfrm>
            <a:off x="3538105" y="3383765"/>
            <a:ext cx="352617" cy="353193"/>
            <a:chOff x="-30805300" y="2298675"/>
            <a:chExt cx="290650" cy="291125"/>
          </a:xfrm>
        </p:grpSpPr>
        <p:sp>
          <p:nvSpPr>
            <p:cNvPr id="14310" name="Google Shape;14310;p78"/>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8"/>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8"/>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8"/>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4" name="Google Shape;14314;p78"/>
          <p:cNvGrpSpPr/>
          <p:nvPr/>
        </p:nvGrpSpPr>
        <p:grpSpPr>
          <a:xfrm>
            <a:off x="3537635" y="3843949"/>
            <a:ext cx="353557" cy="353557"/>
            <a:chOff x="-30806075" y="2657050"/>
            <a:chExt cx="291425" cy="291425"/>
          </a:xfrm>
        </p:grpSpPr>
        <p:sp>
          <p:nvSpPr>
            <p:cNvPr id="14315" name="Google Shape;14315;p78"/>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8"/>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8"/>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78"/>
          <p:cNvGrpSpPr/>
          <p:nvPr/>
        </p:nvGrpSpPr>
        <p:grpSpPr>
          <a:xfrm>
            <a:off x="2639681" y="4301756"/>
            <a:ext cx="353557" cy="353557"/>
            <a:chOff x="-30064925" y="2332550"/>
            <a:chExt cx="291425" cy="291425"/>
          </a:xfrm>
        </p:grpSpPr>
        <p:sp>
          <p:nvSpPr>
            <p:cNvPr id="14319" name="Google Shape;14319;p78"/>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8"/>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8"/>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78"/>
          <p:cNvGrpSpPr/>
          <p:nvPr/>
        </p:nvGrpSpPr>
        <p:grpSpPr>
          <a:xfrm>
            <a:off x="3983068" y="2911256"/>
            <a:ext cx="348855" cy="347879"/>
            <a:chOff x="2821450" y="2957850"/>
            <a:chExt cx="259275" cy="258550"/>
          </a:xfrm>
        </p:grpSpPr>
        <p:sp>
          <p:nvSpPr>
            <p:cNvPr id="14323" name="Google Shape;14323;p78"/>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8"/>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8"/>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4326" name="Google Shape;14326;p78"/>
          <p:cNvGrpSpPr/>
          <p:nvPr/>
        </p:nvGrpSpPr>
        <p:grpSpPr>
          <a:xfrm>
            <a:off x="4858100" y="1532274"/>
            <a:ext cx="361090" cy="361090"/>
            <a:chOff x="-57970450" y="1903275"/>
            <a:chExt cx="318225" cy="318225"/>
          </a:xfrm>
        </p:grpSpPr>
        <p:sp>
          <p:nvSpPr>
            <p:cNvPr id="14327" name="Google Shape;14327;p78"/>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8"/>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8"/>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8"/>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1" name="Google Shape;14331;p78"/>
          <p:cNvGrpSpPr/>
          <p:nvPr/>
        </p:nvGrpSpPr>
        <p:grpSpPr>
          <a:xfrm>
            <a:off x="4880000" y="2008231"/>
            <a:ext cx="317290" cy="359303"/>
            <a:chOff x="-57950750" y="2296300"/>
            <a:chExt cx="279625" cy="316650"/>
          </a:xfrm>
        </p:grpSpPr>
        <p:sp>
          <p:nvSpPr>
            <p:cNvPr id="14332" name="Google Shape;14332;p7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6" name="Google Shape;14336;p78"/>
          <p:cNvGrpSpPr/>
          <p:nvPr/>
        </p:nvGrpSpPr>
        <p:grpSpPr>
          <a:xfrm>
            <a:off x="4858214" y="2459907"/>
            <a:ext cx="360863" cy="360211"/>
            <a:chOff x="-57969675" y="2687750"/>
            <a:chExt cx="318025" cy="317450"/>
          </a:xfrm>
        </p:grpSpPr>
        <p:sp>
          <p:nvSpPr>
            <p:cNvPr id="14337" name="Google Shape;14337;p78"/>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8"/>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8"/>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8"/>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1" name="Google Shape;14341;p78"/>
          <p:cNvGrpSpPr/>
          <p:nvPr/>
        </p:nvGrpSpPr>
        <p:grpSpPr>
          <a:xfrm>
            <a:off x="7067397" y="1532274"/>
            <a:ext cx="363785" cy="361090"/>
            <a:chOff x="-56012425" y="1903275"/>
            <a:chExt cx="320600" cy="318225"/>
          </a:xfrm>
        </p:grpSpPr>
        <p:sp>
          <p:nvSpPr>
            <p:cNvPr id="14342" name="Google Shape;14342;p78"/>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8"/>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78"/>
          <p:cNvGrpSpPr/>
          <p:nvPr/>
        </p:nvGrpSpPr>
        <p:grpSpPr>
          <a:xfrm>
            <a:off x="7068290" y="2006443"/>
            <a:ext cx="361998" cy="361998"/>
            <a:chOff x="-56010850" y="2294725"/>
            <a:chExt cx="319025" cy="319025"/>
          </a:xfrm>
        </p:grpSpPr>
        <p:sp>
          <p:nvSpPr>
            <p:cNvPr id="14345" name="Google Shape;14345;p78"/>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8"/>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8"/>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8"/>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78"/>
          <p:cNvGrpSpPr/>
          <p:nvPr/>
        </p:nvGrpSpPr>
        <p:grpSpPr>
          <a:xfrm>
            <a:off x="7068305" y="2459027"/>
            <a:ext cx="361969" cy="361090"/>
            <a:chOff x="-56010050" y="2686975"/>
            <a:chExt cx="319000" cy="318225"/>
          </a:xfrm>
        </p:grpSpPr>
        <p:sp>
          <p:nvSpPr>
            <p:cNvPr id="14350" name="Google Shape;14350;p78"/>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8"/>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8"/>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8"/>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78"/>
          <p:cNvGrpSpPr/>
          <p:nvPr/>
        </p:nvGrpSpPr>
        <p:grpSpPr>
          <a:xfrm>
            <a:off x="5753801" y="2911936"/>
            <a:ext cx="361998" cy="361090"/>
            <a:chOff x="-54081175" y="1903275"/>
            <a:chExt cx="319025" cy="318225"/>
          </a:xfrm>
        </p:grpSpPr>
        <p:sp>
          <p:nvSpPr>
            <p:cNvPr id="14355" name="Google Shape;14355;p78"/>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8"/>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7" name="Google Shape;14357;p78"/>
          <p:cNvGrpSpPr/>
          <p:nvPr/>
        </p:nvGrpSpPr>
        <p:grpSpPr>
          <a:xfrm>
            <a:off x="5776154" y="3365399"/>
            <a:ext cx="317290" cy="360211"/>
            <a:chOff x="-54063050" y="2296300"/>
            <a:chExt cx="279625" cy="317450"/>
          </a:xfrm>
        </p:grpSpPr>
        <p:sp>
          <p:nvSpPr>
            <p:cNvPr id="14358" name="Google Shape;14358;p78"/>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8"/>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8"/>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8"/>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2" name="Google Shape;14362;p78"/>
          <p:cNvGrpSpPr/>
          <p:nvPr/>
        </p:nvGrpSpPr>
        <p:grpSpPr>
          <a:xfrm>
            <a:off x="5776154" y="3829461"/>
            <a:ext cx="317290" cy="361033"/>
            <a:chOff x="-54061475" y="2685450"/>
            <a:chExt cx="279625" cy="318175"/>
          </a:xfrm>
        </p:grpSpPr>
        <p:sp>
          <p:nvSpPr>
            <p:cNvPr id="14363" name="Google Shape;14363;p78"/>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8"/>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8"/>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8"/>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7" name="Google Shape;14367;p78"/>
          <p:cNvGrpSpPr/>
          <p:nvPr/>
        </p:nvGrpSpPr>
        <p:grpSpPr>
          <a:xfrm>
            <a:off x="8029690" y="2921780"/>
            <a:ext cx="275278" cy="361969"/>
            <a:chOff x="-52074300" y="1911950"/>
            <a:chExt cx="242600" cy="319000"/>
          </a:xfrm>
        </p:grpSpPr>
        <p:sp>
          <p:nvSpPr>
            <p:cNvPr id="14368" name="Google Shape;14368;p78"/>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8"/>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8"/>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8"/>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78"/>
          <p:cNvGrpSpPr/>
          <p:nvPr/>
        </p:nvGrpSpPr>
        <p:grpSpPr>
          <a:xfrm>
            <a:off x="5287689" y="1533182"/>
            <a:ext cx="361998" cy="361090"/>
            <a:chOff x="-57578225" y="1904075"/>
            <a:chExt cx="319025" cy="318225"/>
          </a:xfrm>
        </p:grpSpPr>
        <p:sp>
          <p:nvSpPr>
            <p:cNvPr id="14373" name="Google Shape;14373;p7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7" name="Google Shape;14377;p78"/>
          <p:cNvGrpSpPr/>
          <p:nvPr/>
        </p:nvGrpSpPr>
        <p:grpSpPr>
          <a:xfrm>
            <a:off x="5310042" y="2006443"/>
            <a:ext cx="317290" cy="361090"/>
            <a:chOff x="-57558525" y="2294725"/>
            <a:chExt cx="279625" cy="318225"/>
          </a:xfrm>
        </p:grpSpPr>
        <p:sp>
          <p:nvSpPr>
            <p:cNvPr id="14378" name="Google Shape;14378;p78"/>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8"/>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8"/>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8"/>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8"/>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78"/>
          <p:cNvGrpSpPr/>
          <p:nvPr/>
        </p:nvGrpSpPr>
        <p:grpSpPr>
          <a:xfrm>
            <a:off x="5285901" y="2459027"/>
            <a:ext cx="365572" cy="361969"/>
            <a:chOff x="-57579800" y="2686975"/>
            <a:chExt cx="322175" cy="319000"/>
          </a:xfrm>
        </p:grpSpPr>
        <p:sp>
          <p:nvSpPr>
            <p:cNvPr id="14384" name="Google Shape;14384;p78"/>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8"/>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6" name="Google Shape;14386;p78"/>
          <p:cNvGrpSpPr/>
          <p:nvPr/>
        </p:nvGrpSpPr>
        <p:grpSpPr>
          <a:xfrm>
            <a:off x="7510682" y="2006443"/>
            <a:ext cx="367359" cy="361090"/>
            <a:chOff x="-55620975" y="2294725"/>
            <a:chExt cx="323750" cy="318225"/>
          </a:xfrm>
        </p:grpSpPr>
        <p:sp>
          <p:nvSpPr>
            <p:cNvPr id="14387" name="Google Shape;14387;p78"/>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8"/>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8"/>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8"/>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8"/>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8"/>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3" name="Google Shape;14393;p78"/>
          <p:cNvGrpSpPr/>
          <p:nvPr/>
        </p:nvGrpSpPr>
        <p:grpSpPr>
          <a:xfrm>
            <a:off x="7512923" y="2458942"/>
            <a:ext cx="362877" cy="361175"/>
            <a:chOff x="-55620175" y="2686900"/>
            <a:chExt cx="319800" cy="318300"/>
          </a:xfrm>
        </p:grpSpPr>
        <p:sp>
          <p:nvSpPr>
            <p:cNvPr id="14394" name="Google Shape;14394;p78"/>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8"/>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8"/>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8"/>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78"/>
          <p:cNvGrpSpPr/>
          <p:nvPr/>
        </p:nvGrpSpPr>
        <p:grpSpPr>
          <a:xfrm>
            <a:off x="6198887" y="2911936"/>
            <a:ext cx="361969" cy="361090"/>
            <a:chOff x="-53690500" y="1903275"/>
            <a:chExt cx="319000" cy="318225"/>
          </a:xfrm>
        </p:grpSpPr>
        <p:sp>
          <p:nvSpPr>
            <p:cNvPr id="14399" name="Google Shape;14399;p78"/>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8"/>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8"/>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8"/>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3" name="Google Shape;14403;p78"/>
          <p:cNvGrpSpPr/>
          <p:nvPr/>
        </p:nvGrpSpPr>
        <p:grpSpPr>
          <a:xfrm>
            <a:off x="6221226" y="3365399"/>
            <a:ext cx="317290" cy="359303"/>
            <a:chOff x="-53670800" y="2296300"/>
            <a:chExt cx="279625" cy="316650"/>
          </a:xfrm>
        </p:grpSpPr>
        <p:sp>
          <p:nvSpPr>
            <p:cNvPr id="14404" name="Google Shape;14404;p78"/>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8"/>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8"/>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8"/>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8" name="Google Shape;14408;p78"/>
          <p:cNvGrpSpPr/>
          <p:nvPr/>
        </p:nvGrpSpPr>
        <p:grpSpPr>
          <a:xfrm>
            <a:off x="6198887" y="3830738"/>
            <a:ext cx="361969" cy="361544"/>
            <a:chOff x="-53690500" y="2686575"/>
            <a:chExt cx="319000" cy="318625"/>
          </a:xfrm>
        </p:grpSpPr>
        <p:sp>
          <p:nvSpPr>
            <p:cNvPr id="14409" name="Google Shape;14409;p78"/>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8"/>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8"/>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8"/>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78"/>
          <p:cNvGrpSpPr/>
          <p:nvPr/>
        </p:nvGrpSpPr>
        <p:grpSpPr>
          <a:xfrm>
            <a:off x="8008669" y="3373598"/>
            <a:ext cx="317319" cy="360948"/>
            <a:chOff x="-52092425" y="2303525"/>
            <a:chExt cx="279650" cy="318100"/>
          </a:xfrm>
        </p:grpSpPr>
        <p:sp>
          <p:nvSpPr>
            <p:cNvPr id="14414" name="Google Shape;14414;p78"/>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8"/>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8"/>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8"/>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8"/>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9" name="Google Shape;14419;p78"/>
          <p:cNvGrpSpPr/>
          <p:nvPr/>
        </p:nvGrpSpPr>
        <p:grpSpPr>
          <a:xfrm>
            <a:off x="5727728" y="1534061"/>
            <a:ext cx="363756" cy="361090"/>
            <a:chOff x="-57189125" y="1904850"/>
            <a:chExt cx="320575" cy="318225"/>
          </a:xfrm>
        </p:grpSpPr>
        <p:sp>
          <p:nvSpPr>
            <p:cNvPr id="14420" name="Google Shape;14420;p78"/>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8"/>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8"/>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8"/>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8"/>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5" name="Google Shape;14425;p78"/>
          <p:cNvGrpSpPr/>
          <p:nvPr/>
        </p:nvGrpSpPr>
        <p:grpSpPr>
          <a:xfrm>
            <a:off x="5728621" y="2028797"/>
            <a:ext cx="361969" cy="316411"/>
            <a:chOff x="-57187550" y="2314425"/>
            <a:chExt cx="319000" cy="278850"/>
          </a:xfrm>
        </p:grpSpPr>
        <p:sp>
          <p:nvSpPr>
            <p:cNvPr id="14426" name="Google Shape;14426;p78"/>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8"/>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8"/>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8"/>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0" name="Google Shape;14430;p78"/>
          <p:cNvGrpSpPr/>
          <p:nvPr/>
        </p:nvGrpSpPr>
        <p:grpSpPr>
          <a:xfrm>
            <a:off x="5745585" y="2458346"/>
            <a:ext cx="328042" cy="361771"/>
            <a:chOff x="-57172600" y="2686375"/>
            <a:chExt cx="289100" cy="318825"/>
          </a:xfrm>
        </p:grpSpPr>
        <p:sp>
          <p:nvSpPr>
            <p:cNvPr id="14431" name="Google Shape;14431;p78"/>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8"/>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3" name="Google Shape;14433;p78"/>
          <p:cNvGrpSpPr/>
          <p:nvPr/>
        </p:nvGrpSpPr>
        <p:grpSpPr>
          <a:xfrm>
            <a:off x="7958434" y="1532274"/>
            <a:ext cx="361090" cy="359303"/>
            <a:chOff x="-55225575" y="1903275"/>
            <a:chExt cx="318225" cy="316650"/>
          </a:xfrm>
        </p:grpSpPr>
        <p:sp>
          <p:nvSpPr>
            <p:cNvPr id="14434" name="Google Shape;14434;p78"/>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8"/>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8"/>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8"/>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8"/>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9" name="Google Shape;14439;p78"/>
          <p:cNvGrpSpPr/>
          <p:nvPr/>
        </p:nvGrpSpPr>
        <p:grpSpPr>
          <a:xfrm>
            <a:off x="7969611" y="2008231"/>
            <a:ext cx="338736" cy="359303"/>
            <a:chOff x="-55217700" y="2296300"/>
            <a:chExt cx="298525" cy="316650"/>
          </a:xfrm>
        </p:grpSpPr>
        <p:sp>
          <p:nvSpPr>
            <p:cNvPr id="14440" name="Google Shape;14440;p78"/>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8"/>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8"/>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8"/>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4" name="Google Shape;14444;p78"/>
          <p:cNvGrpSpPr/>
          <p:nvPr/>
        </p:nvGrpSpPr>
        <p:grpSpPr>
          <a:xfrm>
            <a:off x="7957541" y="2460814"/>
            <a:ext cx="362877" cy="359303"/>
            <a:chOff x="-55229525" y="2688550"/>
            <a:chExt cx="319800" cy="316650"/>
          </a:xfrm>
        </p:grpSpPr>
        <p:sp>
          <p:nvSpPr>
            <p:cNvPr id="14445" name="Google Shape;14445;p78"/>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8"/>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8"/>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8"/>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9" name="Google Shape;14449;p78"/>
          <p:cNvGrpSpPr/>
          <p:nvPr/>
        </p:nvGrpSpPr>
        <p:grpSpPr>
          <a:xfrm>
            <a:off x="6653760" y="2911936"/>
            <a:ext cx="338765" cy="361090"/>
            <a:chOff x="-53288825" y="1903275"/>
            <a:chExt cx="298550" cy="318225"/>
          </a:xfrm>
        </p:grpSpPr>
        <p:sp>
          <p:nvSpPr>
            <p:cNvPr id="14450" name="Google Shape;14450;p78"/>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8"/>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8"/>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78"/>
          <p:cNvGrpSpPr/>
          <p:nvPr/>
        </p:nvGrpSpPr>
        <p:grpSpPr>
          <a:xfrm>
            <a:off x="6642143" y="3363612"/>
            <a:ext cx="361998" cy="361090"/>
            <a:chOff x="-53299850" y="2294725"/>
            <a:chExt cx="319025" cy="318225"/>
          </a:xfrm>
        </p:grpSpPr>
        <p:sp>
          <p:nvSpPr>
            <p:cNvPr id="14454" name="Google Shape;14454;p78"/>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8"/>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6" name="Google Shape;14456;p78"/>
          <p:cNvGrpSpPr/>
          <p:nvPr/>
        </p:nvGrpSpPr>
        <p:grpSpPr>
          <a:xfrm>
            <a:off x="6664936" y="3832071"/>
            <a:ext cx="316411" cy="360211"/>
            <a:chOff x="-53278575" y="2687750"/>
            <a:chExt cx="278850" cy="317450"/>
          </a:xfrm>
        </p:grpSpPr>
        <p:sp>
          <p:nvSpPr>
            <p:cNvPr id="14457" name="Google Shape;14457;p78"/>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8"/>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8"/>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8"/>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1" name="Google Shape;14461;p78"/>
          <p:cNvGrpSpPr/>
          <p:nvPr/>
        </p:nvGrpSpPr>
        <p:grpSpPr>
          <a:xfrm>
            <a:off x="7986330" y="3831759"/>
            <a:ext cx="361998" cy="362310"/>
            <a:chOff x="-52101875" y="2687475"/>
            <a:chExt cx="319025" cy="319300"/>
          </a:xfrm>
        </p:grpSpPr>
        <p:sp>
          <p:nvSpPr>
            <p:cNvPr id="14462" name="Google Shape;14462;p78"/>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8"/>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8"/>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8"/>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78"/>
          <p:cNvGrpSpPr/>
          <p:nvPr/>
        </p:nvGrpSpPr>
        <p:grpSpPr>
          <a:xfrm>
            <a:off x="6201079" y="1533182"/>
            <a:ext cx="317290" cy="361090"/>
            <a:chOff x="-56774050" y="1904075"/>
            <a:chExt cx="279625" cy="318225"/>
          </a:xfrm>
        </p:grpSpPr>
        <p:sp>
          <p:nvSpPr>
            <p:cNvPr id="14467" name="Google Shape;14467;p78"/>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8"/>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9" name="Google Shape;14469;p78"/>
          <p:cNvGrpSpPr/>
          <p:nvPr/>
        </p:nvGrpSpPr>
        <p:grpSpPr>
          <a:xfrm>
            <a:off x="6201079" y="2006443"/>
            <a:ext cx="317290" cy="361090"/>
            <a:chOff x="-56774850" y="2294725"/>
            <a:chExt cx="279625" cy="318225"/>
          </a:xfrm>
        </p:grpSpPr>
        <p:sp>
          <p:nvSpPr>
            <p:cNvPr id="14470" name="Google Shape;14470;p78"/>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8"/>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8"/>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3" name="Google Shape;14473;p78"/>
          <p:cNvGrpSpPr/>
          <p:nvPr/>
        </p:nvGrpSpPr>
        <p:grpSpPr>
          <a:xfrm>
            <a:off x="6222086" y="2459027"/>
            <a:ext cx="275278" cy="360182"/>
            <a:chOff x="-56756725" y="2686975"/>
            <a:chExt cx="242600" cy="317425"/>
          </a:xfrm>
        </p:grpSpPr>
        <p:sp>
          <p:nvSpPr>
            <p:cNvPr id="14474" name="Google Shape;14474;p78"/>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8"/>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8"/>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7" name="Google Shape;14477;p78"/>
          <p:cNvGrpSpPr/>
          <p:nvPr/>
        </p:nvGrpSpPr>
        <p:grpSpPr>
          <a:xfrm>
            <a:off x="4870518" y="2911936"/>
            <a:ext cx="337346" cy="361998"/>
            <a:chOff x="-54826975" y="1903275"/>
            <a:chExt cx="297300" cy="319025"/>
          </a:xfrm>
        </p:grpSpPr>
        <p:sp>
          <p:nvSpPr>
            <p:cNvPr id="14478" name="Google Shape;14478;p78"/>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8"/>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8"/>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78"/>
          <p:cNvGrpSpPr/>
          <p:nvPr/>
        </p:nvGrpSpPr>
        <p:grpSpPr>
          <a:xfrm>
            <a:off x="4858206" y="3365399"/>
            <a:ext cx="361969" cy="359274"/>
            <a:chOff x="-54836500" y="2296300"/>
            <a:chExt cx="319000" cy="316625"/>
          </a:xfrm>
        </p:grpSpPr>
        <p:sp>
          <p:nvSpPr>
            <p:cNvPr id="14482" name="Google Shape;14482;p78"/>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8"/>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8"/>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8"/>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6" name="Google Shape;14486;p78"/>
          <p:cNvGrpSpPr/>
          <p:nvPr/>
        </p:nvGrpSpPr>
        <p:grpSpPr>
          <a:xfrm>
            <a:off x="4879652" y="3832071"/>
            <a:ext cx="319078" cy="361090"/>
            <a:chOff x="-54817600" y="2687750"/>
            <a:chExt cx="281200" cy="318225"/>
          </a:xfrm>
        </p:grpSpPr>
        <p:sp>
          <p:nvSpPr>
            <p:cNvPr id="14487" name="Google Shape;14487;p78"/>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8"/>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8"/>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8"/>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1" name="Google Shape;14491;p78"/>
          <p:cNvGrpSpPr/>
          <p:nvPr/>
        </p:nvGrpSpPr>
        <p:grpSpPr>
          <a:xfrm>
            <a:off x="7110476" y="2911936"/>
            <a:ext cx="317290" cy="359303"/>
            <a:chOff x="-52887125" y="1903275"/>
            <a:chExt cx="279625" cy="316650"/>
          </a:xfrm>
        </p:grpSpPr>
        <p:sp>
          <p:nvSpPr>
            <p:cNvPr id="14492" name="Google Shape;14492;p78"/>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8"/>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4" name="Google Shape;14494;p78"/>
          <p:cNvGrpSpPr/>
          <p:nvPr/>
        </p:nvGrpSpPr>
        <p:grpSpPr>
          <a:xfrm>
            <a:off x="7089030" y="3362733"/>
            <a:ext cx="360182" cy="361969"/>
            <a:chOff x="-52906025" y="2293950"/>
            <a:chExt cx="317425" cy="319000"/>
          </a:xfrm>
        </p:grpSpPr>
        <p:sp>
          <p:nvSpPr>
            <p:cNvPr id="14495" name="Google Shape;14495;p78"/>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8"/>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8"/>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8" name="Google Shape;14498;p78"/>
          <p:cNvGrpSpPr/>
          <p:nvPr/>
        </p:nvGrpSpPr>
        <p:grpSpPr>
          <a:xfrm>
            <a:off x="7110476" y="3831192"/>
            <a:ext cx="317290" cy="361090"/>
            <a:chOff x="-52887125" y="2686975"/>
            <a:chExt cx="279625" cy="318225"/>
          </a:xfrm>
        </p:grpSpPr>
        <p:sp>
          <p:nvSpPr>
            <p:cNvPr id="14499" name="Google Shape;14499;p78"/>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8"/>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8"/>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8"/>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3" name="Google Shape;14503;p78"/>
          <p:cNvGrpSpPr/>
          <p:nvPr/>
        </p:nvGrpSpPr>
        <p:grpSpPr>
          <a:xfrm>
            <a:off x="6220848" y="4290810"/>
            <a:ext cx="318170" cy="359303"/>
            <a:chOff x="-51722225" y="1915100"/>
            <a:chExt cx="280400" cy="316650"/>
          </a:xfrm>
        </p:grpSpPr>
        <p:sp>
          <p:nvSpPr>
            <p:cNvPr id="14504" name="Google Shape;14504;p78"/>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8"/>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8"/>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8"/>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8" name="Google Shape;14508;p78"/>
          <p:cNvGrpSpPr/>
          <p:nvPr/>
        </p:nvGrpSpPr>
        <p:grpSpPr>
          <a:xfrm>
            <a:off x="6616678" y="1531508"/>
            <a:ext cx="370905" cy="360976"/>
            <a:chOff x="-56407800" y="1902600"/>
            <a:chExt cx="326875" cy="318125"/>
          </a:xfrm>
        </p:grpSpPr>
        <p:sp>
          <p:nvSpPr>
            <p:cNvPr id="14509" name="Google Shape;14509;p78"/>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8"/>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8"/>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2" name="Google Shape;14512;p78"/>
          <p:cNvGrpSpPr/>
          <p:nvPr/>
        </p:nvGrpSpPr>
        <p:grpSpPr>
          <a:xfrm>
            <a:off x="6622479" y="2018074"/>
            <a:ext cx="359303" cy="338736"/>
            <a:chOff x="-56401500" y="2304975"/>
            <a:chExt cx="316650" cy="298525"/>
          </a:xfrm>
        </p:grpSpPr>
        <p:sp>
          <p:nvSpPr>
            <p:cNvPr id="14513" name="Google Shape;14513;p78"/>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8"/>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8"/>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8"/>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78"/>
          <p:cNvGrpSpPr/>
          <p:nvPr/>
        </p:nvGrpSpPr>
        <p:grpSpPr>
          <a:xfrm>
            <a:off x="5328863" y="2910149"/>
            <a:ext cx="319985" cy="361090"/>
            <a:chOff x="-54426150" y="1901700"/>
            <a:chExt cx="282000" cy="318225"/>
          </a:xfrm>
        </p:grpSpPr>
        <p:sp>
          <p:nvSpPr>
            <p:cNvPr id="14518" name="Google Shape;14518;p78"/>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8"/>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8"/>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8"/>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2" name="Google Shape;14522;p78"/>
          <p:cNvGrpSpPr/>
          <p:nvPr/>
        </p:nvGrpSpPr>
        <p:grpSpPr>
          <a:xfrm>
            <a:off x="5328863" y="3363612"/>
            <a:ext cx="319985" cy="361998"/>
            <a:chOff x="-54426150" y="2294725"/>
            <a:chExt cx="282000" cy="319025"/>
          </a:xfrm>
        </p:grpSpPr>
        <p:sp>
          <p:nvSpPr>
            <p:cNvPr id="14523" name="Google Shape;14523;p78"/>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8"/>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8"/>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8"/>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8"/>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8" name="Google Shape;14528;p78"/>
          <p:cNvGrpSpPr/>
          <p:nvPr/>
        </p:nvGrpSpPr>
        <p:grpSpPr>
          <a:xfrm>
            <a:off x="5327076" y="3831192"/>
            <a:ext cx="323560" cy="361969"/>
            <a:chOff x="-54427725" y="2686975"/>
            <a:chExt cx="285150" cy="319000"/>
          </a:xfrm>
        </p:grpSpPr>
        <p:sp>
          <p:nvSpPr>
            <p:cNvPr id="14529" name="Google Shape;14529;p78"/>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8"/>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8"/>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8"/>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8"/>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78"/>
          <p:cNvGrpSpPr/>
          <p:nvPr/>
        </p:nvGrpSpPr>
        <p:grpSpPr>
          <a:xfrm>
            <a:off x="7533634" y="2912163"/>
            <a:ext cx="359303" cy="359984"/>
            <a:chOff x="-52513800" y="1903475"/>
            <a:chExt cx="316650" cy="317250"/>
          </a:xfrm>
        </p:grpSpPr>
        <p:sp>
          <p:nvSpPr>
            <p:cNvPr id="14535" name="Google Shape;14535;p78"/>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8"/>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78"/>
          <p:cNvGrpSpPr/>
          <p:nvPr/>
        </p:nvGrpSpPr>
        <p:grpSpPr>
          <a:xfrm>
            <a:off x="7543464" y="3364520"/>
            <a:ext cx="339644" cy="360182"/>
            <a:chOff x="-52505925" y="2295525"/>
            <a:chExt cx="299325" cy="317425"/>
          </a:xfrm>
        </p:grpSpPr>
        <p:sp>
          <p:nvSpPr>
            <p:cNvPr id="14538" name="Google Shape;14538;p78"/>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8"/>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8"/>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8"/>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2" name="Google Shape;14542;p78"/>
          <p:cNvGrpSpPr/>
          <p:nvPr/>
        </p:nvGrpSpPr>
        <p:grpSpPr>
          <a:xfrm>
            <a:off x="7554641" y="3831192"/>
            <a:ext cx="317290" cy="361090"/>
            <a:chOff x="-52494100" y="2686975"/>
            <a:chExt cx="279625" cy="318225"/>
          </a:xfrm>
        </p:grpSpPr>
        <p:sp>
          <p:nvSpPr>
            <p:cNvPr id="14543" name="Google Shape;14543;p78"/>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8"/>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8"/>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8"/>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7" name="Google Shape;14547;p78"/>
          <p:cNvGrpSpPr/>
          <p:nvPr/>
        </p:nvGrpSpPr>
        <p:grpSpPr>
          <a:xfrm>
            <a:off x="6665412" y="4292135"/>
            <a:ext cx="315503" cy="361090"/>
            <a:chOff x="-51708850" y="2305750"/>
            <a:chExt cx="278050" cy="318225"/>
          </a:xfrm>
        </p:grpSpPr>
        <p:sp>
          <p:nvSpPr>
            <p:cNvPr id="14548" name="Google Shape;14548;p78"/>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8"/>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8"/>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1" name="Google Shape;14551;p78"/>
          <p:cNvGrpSpPr/>
          <p:nvPr/>
        </p:nvGrpSpPr>
        <p:grpSpPr>
          <a:xfrm>
            <a:off x="7536807" y="1533922"/>
            <a:ext cx="319089" cy="362073"/>
            <a:chOff x="1044400" y="2917425"/>
            <a:chExt cx="248125" cy="281550"/>
          </a:xfrm>
        </p:grpSpPr>
        <p:sp>
          <p:nvSpPr>
            <p:cNvPr id="14552" name="Google Shape;14552;p78"/>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8"/>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8"/>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8"/>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8"/>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4557" name="Google Shape;14557;p78"/>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4558" name="Google Shape;14558;p78"/>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4559" name="Google Shape;14559;p78"/>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8"/>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1" name="Google Shape;14561;p78"/>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565"/>
        <p:cNvGrpSpPr/>
        <p:nvPr/>
      </p:nvGrpSpPr>
      <p:grpSpPr>
        <a:xfrm>
          <a:off x="0" y="0"/>
          <a:ext cx="0" cy="0"/>
          <a:chOff x="0" y="0"/>
          <a:chExt cx="0" cy="0"/>
        </a:xfrm>
      </p:grpSpPr>
      <p:sp>
        <p:nvSpPr>
          <p:cNvPr id="14566" name="Google Shape;14566;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567" name="Google Shape;14567;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568" name="Google Shape;14568;p79"/>
          <p:cNvGrpSpPr/>
          <p:nvPr/>
        </p:nvGrpSpPr>
        <p:grpSpPr>
          <a:xfrm>
            <a:off x="889109" y="1531603"/>
            <a:ext cx="278288" cy="357036"/>
            <a:chOff x="-50489600" y="1947400"/>
            <a:chExt cx="233150" cy="299125"/>
          </a:xfrm>
        </p:grpSpPr>
        <p:sp>
          <p:nvSpPr>
            <p:cNvPr id="14569" name="Google Shape;14569;p79"/>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9"/>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1" name="Google Shape;14571;p79"/>
          <p:cNvGrpSpPr/>
          <p:nvPr/>
        </p:nvGrpSpPr>
        <p:grpSpPr>
          <a:xfrm>
            <a:off x="849616" y="1986560"/>
            <a:ext cx="357274" cy="358199"/>
            <a:chOff x="-50523475" y="2316000"/>
            <a:chExt cx="299325" cy="300100"/>
          </a:xfrm>
        </p:grpSpPr>
        <p:sp>
          <p:nvSpPr>
            <p:cNvPr id="14572" name="Google Shape;14572;p79"/>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9"/>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79"/>
          <p:cNvGrpSpPr/>
          <p:nvPr/>
        </p:nvGrpSpPr>
        <p:grpSpPr>
          <a:xfrm>
            <a:off x="848213" y="2435869"/>
            <a:ext cx="360079" cy="357304"/>
            <a:chOff x="-50524250" y="2686150"/>
            <a:chExt cx="301675" cy="299350"/>
          </a:xfrm>
        </p:grpSpPr>
        <p:sp>
          <p:nvSpPr>
            <p:cNvPr id="14575" name="Google Shape;14575;p79"/>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9"/>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9"/>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9"/>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9"/>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9"/>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1" name="Google Shape;14581;p79"/>
          <p:cNvGrpSpPr/>
          <p:nvPr/>
        </p:nvGrpSpPr>
        <p:grpSpPr>
          <a:xfrm>
            <a:off x="3070976" y="1561682"/>
            <a:ext cx="358199" cy="359154"/>
            <a:chOff x="-48633950" y="1972600"/>
            <a:chExt cx="300100" cy="300900"/>
          </a:xfrm>
        </p:grpSpPr>
        <p:sp>
          <p:nvSpPr>
            <p:cNvPr id="14582" name="Google Shape;14582;p79"/>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9"/>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4" name="Google Shape;14584;p79"/>
          <p:cNvGrpSpPr/>
          <p:nvPr/>
        </p:nvGrpSpPr>
        <p:grpSpPr>
          <a:xfrm>
            <a:off x="3070499" y="2017593"/>
            <a:ext cx="359154" cy="361004"/>
            <a:chOff x="-48634750" y="2342000"/>
            <a:chExt cx="300900" cy="302450"/>
          </a:xfrm>
        </p:grpSpPr>
        <p:sp>
          <p:nvSpPr>
            <p:cNvPr id="14585" name="Google Shape;14585;p79"/>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9"/>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9"/>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9"/>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9"/>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9"/>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9"/>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9"/>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3" name="Google Shape;14593;p79"/>
          <p:cNvGrpSpPr/>
          <p:nvPr/>
        </p:nvGrpSpPr>
        <p:grpSpPr>
          <a:xfrm>
            <a:off x="3071439" y="2465977"/>
            <a:ext cx="357274" cy="357274"/>
            <a:chOff x="-48633175" y="2711375"/>
            <a:chExt cx="299325" cy="299325"/>
          </a:xfrm>
        </p:grpSpPr>
        <p:sp>
          <p:nvSpPr>
            <p:cNvPr id="14594" name="Google Shape;14594;p79"/>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9"/>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79"/>
          <p:cNvGrpSpPr/>
          <p:nvPr/>
        </p:nvGrpSpPr>
        <p:grpSpPr>
          <a:xfrm>
            <a:off x="1757928" y="2917929"/>
            <a:ext cx="314006" cy="358229"/>
            <a:chOff x="-46753100" y="1965500"/>
            <a:chExt cx="263075" cy="300125"/>
          </a:xfrm>
        </p:grpSpPr>
        <p:sp>
          <p:nvSpPr>
            <p:cNvPr id="14597" name="Google Shape;14597;p79"/>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9"/>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79"/>
          <p:cNvGrpSpPr/>
          <p:nvPr/>
        </p:nvGrpSpPr>
        <p:grpSpPr>
          <a:xfrm>
            <a:off x="1735354" y="3385142"/>
            <a:ext cx="359154" cy="315916"/>
            <a:chOff x="-46772025" y="2350650"/>
            <a:chExt cx="300900" cy="264675"/>
          </a:xfrm>
        </p:grpSpPr>
        <p:sp>
          <p:nvSpPr>
            <p:cNvPr id="14600" name="Google Shape;14600;p79"/>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9"/>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2" name="Google Shape;14602;p79"/>
          <p:cNvGrpSpPr/>
          <p:nvPr/>
        </p:nvGrpSpPr>
        <p:grpSpPr>
          <a:xfrm>
            <a:off x="1735354" y="3819420"/>
            <a:ext cx="359154" cy="359154"/>
            <a:chOff x="-46772025" y="2701925"/>
            <a:chExt cx="300900" cy="300900"/>
          </a:xfrm>
        </p:grpSpPr>
        <p:sp>
          <p:nvSpPr>
            <p:cNvPr id="14603" name="Google Shape;14603;p79"/>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9"/>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05" name="Google Shape;14605;p79"/>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06" name="Google Shape;14606;p79"/>
          <p:cNvGrpSpPr/>
          <p:nvPr/>
        </p:nvGrpSpPr>
        <p:grpSpPr>
          <a:xfrm>
            <a:off x="1293035" y="1532528"/>
            <a:ext cx="358199" cy="359154"/>
            <a:chOff x="-50154075" y="1948175"/>
            <a:chExt cx="300100" cy="300900"/>
          </a:xfrm>
        </p:grpSpPr>
        <p:sp>
          <p:nvSpPr>
            <p:cNvPr id="14607" name="Google Shape;14607;p79"/>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9"/>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9" name="Google Shape;14609;p79"/>
          <p:cNvGrpSpPr/>
          <p:nvPr/>
        </p:nvGrpSpPr>
        <p:grpSpPr>
          <a:xfrm>
            <a:off x="1293035" y="1987485"/>
            <a:ext cx="358199" cy="358229"/>
            <a:chOff x="-50154850" y="2316775"/>
            <a:chExt cx="300100" cy="300125"/>
          </a:xfrm>
        </p:grpSpPr>
        <p:sp>
          <p:nvSpPr>
            <p:cNvPr id="14610" name="Google Shape;14610;p79"/>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9"/>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2" name="Google Shape;14612;p79"/>
          <p:cNvGrpSpPr/>
          <p:nvPr/>
        </p:nvGrpSpPr>
        <p:grpSpPr>
          <a:xfrm>
            <a:off x="1288813" y="2434496"/>
            <a:ext cx="366644" cy="356558"/>
            <a:chOff x="-50158000" y="2685000"/>
            <a:chExt cx="307175" cy="298725"/>
          </a:xfrm>
        </p:grpSpPr>
        <p:sp>
          <p:nvSpPr>
            <p:cNvPr id="14613" name="Google Shape;14613;p79"/>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9"/>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5" name="Google Shape;14615;p79"/>
          <p:cNvGrpSpPr/>
          <p:nvPr/>
        </p:nvGrpSpPr>
        <p:grpSpPr>
          <a:xfrm>
            <a:off x="3521599" y="1562607"/>
            <a:ext cx="361004" cy="358229"/>
            <a:chOff x="-48266125" y="1973375"/>
            <a:chExt cx="302450" cy="300125"/>
          </a:xfrm>
        </p:grpSpPr>
        <p:sp>
          <p:nvSpPr>
            <p:cNvPr id="14616" name="Google Shape;14616;p79"/>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9"/>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9"/>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9"/>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9"/>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9"/>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2" name="Google Shape;14622;p79"/>
          <p:cNvGrpSpPr/>
          <p:nvPr/>
        </p:nvGrpSpPr>
        <p:grpSpPr>
          <a:xfrm>
            <a:off x="3548844" y="2018369"/>
            <a:ext cx="306516" cy="358349"/>
            <a:chOff x="-48237000" y="2342650"/>
            <a:chExt cx="256800" cy="300225"/>
          </a:xfrm>
        </p:grpSpPr>
        <p:sp>
          <p:nvSpPr>
            <p:cNvPr id="14623" name="Google Shape;14623;p79"/>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9"/>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9"/>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79"/>
          <p:cNvGrpSpPr/>
          <p:nvPr/>
        </p:nvGrpSpPr>
        <p:grpSpPr>
          <a:xfrm>
            <a:off x="2180338" y="2918646"/>
            <a:ext cx="361034" cy="355633"/>
            <a:chOff x="-46404975" y="1966100"/>
            <a:chExt cx="302475" cy="297950"/>
          </a:xfrm>
        </p:grpSpPr>
        <p:sp>
          <p:nvSpPr>
            <p:cNvPr id="14627" name="Google Shape;14627;p79"/>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9"/>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9"/>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9"/>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79"/>
          <p:cNvGrpSpPr/>
          <p:nvPr/>
        </p:nvGrpSpPr>
        <p:grpSpPr>
          <a:xfrm>
            <a:off x="2181740" y="3364463"/>
            <a:ext cx="358229" cy="358199"/>
            <a:chOff x="-46401050" y="2333325"/>
            <a:chExt cx="300125" cy="300100"/>
          </a:xfrm>
        </p:grpSpPr>
        <p:sp>
          <p:nvSpPr>
            <p:cNvPr id="14632" name="Google Shape;14632;p79"/>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9"/>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9"/>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9"/>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36" name="Google Shape;14636;p79"/>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37" name="Google Shape;14637;p79"/>
          <p:cNvGrpSpPr/>
          <p:nvPr/>
        </p:nvGrpSpPr>
        <p:grpSpPr>
          <a:xfrm>
            <a:off x="3961830" y="3374818"/>
            <a:ext cx="359154" cy="359124"/>
            <a:chOff x="-44914800" y="2342000"/>
            <a:chExt cx="300900" cy="300875"/>
          </a:xfrm>
        </p:grpSpPr>
        <p:sp>
          <p:nvSpPr>
            <p:cNvPr id="14638" name="Google Shape;14638;p79"/>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9"/>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9"/>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41" name="Google Shape;14641;p79"/>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2" name="Google Shape;14642;p79"/>
          <p:cNvGrpSpPr/>
          <p:nvPr/>
        </p:nvGrpSpPr>
        <p:grpSpPr>
          <a:xfrm>
            <a:off x="1735816" y="1987336"/>
            <a:ext cx="359154" cy="357424"/>
            <a:chOff x="-49786250" y="2316650"/>
            <a:chExt cx="300900" cy="299450"/>
          </a:xfrm>
        </p:grpSpPr>
        <p:sp>
          <p:nvSpPr>
            <p:cNvPr id="14643" name="Google Shape;14643;p79"/>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9"/>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9"/>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9"/>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9"/>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9"/>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9"/>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50" name="Google Shape;14650;p79"/>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9"/>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2" name="Google Shape;14652;p79"/>
          <p:cNvGrpSpPr/>
          <p:nvPr/>
        </p:nvGrpSpPr>
        <p:grpSpPr>
          <a:xfrm>
            <a:off x="4033144" y="2017593"/>
            <a:ext cx="230365" cy="359124"/>
            <a:chOff x="-47842400" y="2342000"/>
            <a:chExt cx="193000" cy="300875"/>
          </a:xfrm>
        </p:grpSpPr>
        <p:sp>
          <p:nvSpPr>
            <p:cNvPr id="14653" name="Google Shape;14653;p79"/>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9"/>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9"/>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6" name="Google Shape;14656;p79"/>
          <p:cNvGrpSpPr/>
          <p:nvPr/>
        </p:nvGrpSpPr>
        <p:grpSpPr>
          <a:xfrm>
            <a:off x="3969212" y="2465052"/>
            <a:ext cx="358229" cy="359154"/>
            <a:chOff x="-47896750" y="2710600"/>
            <a:chExt cx="300125" cy="300900"/>
          </a:xfrm>
        </p:grpSpPr>
        <p:sp>
          <p:nvSpPr>
            <p:cNvPr id="14657" name="Google Shape;14657;p79"/>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9"/>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9"/>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9"/>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1" name="Google Shape;14661;p79"/>
          <p:cNvGrpSpPr/>
          <p:nvPr/>
        </p:nvGrpSpPr>
        <p:grpSpPr>
          <a:xfrm>
            <a:off x="2624852" y="2938609"/>
            <a:ext cx="359154" cy="314991"/>
            <a:chOff x="-46033225" y="1982825"/>
            <a:chExt cx="300900" cy="263900"/>
          </a:xfrm>
        </p:grpSpPr>
        <p:sp>
          <p:nvSpPr>
            <p:cNvPr id="14662" name="Google Shape;14662;p79"/>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9"/>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9"/>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5" name="Google Shape;14665;p79"/>
          <p:cNvGrpSpPr/>
          <p:nvPr/>
        </p:nvGrpSpPr>
        <p:grpSpPr>
          <a:xfrm>
            <a:off x="2621569" y="3365866"/>
            <a:ext cx="365719" cy="326151"/>
            <a:chOff x="-46034000" y="2334500"/>
            <a:chExt cx="306400" cy="273250"/>
          </a:xfrm>
        </p:grpSpPr>
        <p:sp>
          <p:nvSpPr>
            <p:cNvPr id="14666" name="Google Shape;14666;p79"/>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9"/>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9"/>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79"/>
          <p:cNvGrpSpPr/>
          <p:nvPr/>
        </p:nvGrpSpPr>
        <p:grpSpPr>
          <a:xfrm>
            <a:off x="2667627" y="3820255"/>
            <a:ext cx="273603" cy="356439"/>
            <a:chOff x="-45998575" y="2702625"/>
            <a:chExt cx="229225" cy="298625"/>
          </a:xfrm>
        </p:grpSpPr>
        <p:sp>
          <p:nvSpPr>
            <p:cNvPr id="14670" name="Google Shape;14670;p79"/>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9"/>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9"/>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9"/>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9"/>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9"/>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9"/>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7" name="Google Shape;14677;p79"/>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9"/>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9"/>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9"/>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9"/>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2" name="Google Shape;14682;p79"/>
          <p:cNvGrpSpPr/>
          <p:nvPr/>
        </p:nvGrpSpPr>
        <p:grpSpPr>
          <a:xfrm>
            <a:off x="2203197" y="2434019"/>
            <a:ext cx="314961" cy="361034"/>
            <a:chOff x="-49398750" y="2684600"/>
            <a:chExt cx="263875" cy="302475"/>
          </a:xfrm>
        </p:grpSpPr>
        <p:sp>
          <p:nvSpPr>
            <p:cNvPr id="14683" name="Google Shape;14683;p79"/>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9"/>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9"/>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6" name="Google Shape;14686;p79"/>
          <p:cNvGrpSpPr/>
          <p:nvPr/>
        </p:nvGrpSpPr>
        <p:grpSpPr>
          <a:xfrm>
            <a:off x="873121" y="2928284"/>
            <a:ext cx="314006" cy="359154"/>
            <a:chOff x="-47509225" y="1974175"/>
            <a:chExt cx="263075" cy="300900"/>
          </a:xfrm>
        </p:grpSpPr>
        <p:sp>
          <p:nvSpPr>
            <p:cNvPr id="14687" name="Google Shape;14687;p79"/>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9"/>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9"/>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9"/>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9"/>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79"/>
          <p:cNvGrpSpPr/>
          <p:nvPr/>
        </p:nvGrpSpPr>
        <p:grpSpPr>
          <a:xfrm>
            <a:off x="849622" y="3374818"/>
            <a:ext cx="361004" cy="357961"/>
            <a:chOff x="-47529700" y="2342000"/>
            <a:chExt cx="302450" cy="299900"/>
          </a:xfrm>
        </p:grpSpPr>
        <p:sp>
          <p:nvSpPr>
            <p:cNvPr id="14693" name="Google Shape;14693;p79"/>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9"/>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5" name="Google Shape;14695;p79"/>
          <p:cNvGrpSpPr/>
          <p:nvPr/>
        </p:nvGrpSpPr>
        <p:grpSpPr>
          <a:xfrm>
            <a:off x="851025" y="3873967"/>
            <a:ext cx="358199" cy="272648"/>
            <a:chOff x="-47527350" y="2747625"/>
            <a:chExt cx="300100" cy="228425"/>
          </a:xfrm>
        </p:grpSpPr>
        <p:sp>
          <p:nvSpPr>
            <p:cNvPr id="14696" name="Google Shape;14696;p79"/>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9"/>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9"/>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9"/>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9"/>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9"/>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02" name="Google Shape;14702;p79"/>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3" name="Google Shape;14703;p79"/>
          <p:cNvGrpSpPr/>
          <p:nvPr/>
        </p:nvGrpSpPr>
        <p:grpSpPr>
          <a:xfrm>
            <a:off x="3073924" y="3387022"/>
            <a:ext cx="358229" cy="314961"/>
            <a:chOff x="-45664625" y="2352225"/>
            <a:chExt cx="300125" cy="263875"/>
          </a:xfrm>
        </p:grpSpPr>
        <p:sp>
          <p:nvSpPr>
            <p:cNvPr id="14704" name="Google Shape;14704;p79"/>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9"/>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9"/>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9"/>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9"/>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9"/>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9"/>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79"/>
          <p:cNvGrpSpPr/>
          <p:nvPr/>
        </p:nvGrpSpPr>
        <p:grpSpPr>
          <a:xfrm>
            <a:off x="3073103" y="3821001"/>
            <a:ext cx="359870" cy="357573"/>
            <a:chOff x="-45665400" y="2703250"/>
            <a:chExt cx="301500" cy="299575"/>
          </a:xfrm>
        </p:grpSpPr>
        <p:sp>
          <p:nvSpPr>
            <p:cNvPr id="14712" name="Google Shape;14712;p79"/>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9"/>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9"/>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9"/>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6" name="Google Shape;14716;p79"/>
          <p:cNvGrpSpPr/>
          <p:nvPr/>
        </p:nvGrpSpPr>
        <p:grpSpPr>
          <a:xfrm>
            <a:off x="2174760" y="4261937"/>
            <a:ext cx="359154" cy="360109"/>
            <a:chOff x="-44528075" y="1982825"/>
            <a:chExt cx="300900" cy="301700"/>
          </a:xfrm>
        </p:grpSpPr>
        <p:sp>
          <p:nvSpPr>
            <p:cNvPr id="14717" name="Google Shape;14717;p79"/>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9"/>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9"/>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9"/>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9"/>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9"/>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9"/>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24" name="Google Shape;14724;p79"/>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25" name="Google Shape;14725;p79"/>
          <p:cNvGrpSpPr/>
          <p:nvPr/>
        </p:nvGrpSpPr>
        <p:grpSpPr>
          <a:xfrm>
            <a:off x="2625923" y="1987485"/>
            <a:ext cx="358199" cy="358229"/>
            <a:chOff x="-49048250" y="2316775"/>
            <a:chExt cx="300100" cy="300125"/>
          </a:xfrm>
        </p:grpSpPr>
        <p:sp>
          <p:nvSpPr>
            <p:cNvPr id="14726" name="Google Shape;14726;p79"/>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9"/>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9"/>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9"/>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30" name="Google Shape;14730;p79"/>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1" name="Google Shape;14731;p79"/>
          <p:cNvGrpSpPr/>
          <p:nvPr/>
        </p:nvGrpSpPr>
        <p:grpSpPr>
          <a:xfrm>
            <a:off x="1290494" y="2928284"/>
            <a:ext cx="360109" cy="358199"/>
            <a:chOff x="-47160325" y="1974175"/>
            <a:chExt cx="301700" cy="300100"/>
          </a:xfrm>
        </p:grpSpPr>
        <p:sp>
          <p:nvSpPr>
            <p:cNvPr id="14732" name="Google Shape;14732;p79"/>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9"/>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79"/>
          <p:cNvGrpSpPr/>
          <p:nvPr/>
        </p:nvGrpSpPr>
        <p:grpSpPr>
          <a:xfrm>
            <a:off x="1290971" y="3374818"/>
            <a:ext cx="359154" cy="359124"/>
            <a:chOff x="-47159525" y="2342000"/>
            <a:chExt cx="300900" cy="300875"/>
          </a:xfrm>
        </p:grpSpPr>
        <p:sp>
          <p:nvSpPr>
            <p:cNvPr id="14735" name="Google Shape;14735;p79"/>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9"/>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9"/>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9"/>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9"/>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0" name="Google Shape;14740;p79"/>
          <p:cNvGrpSpPr/>
          <p:nvPr/>
        </p:nvGrpSpPr>
        <p:grpSpPr>
          <a:xfrm>
            <a:off x="1291448" y="3831654"/>
            <a:ext cx="358199" cy="359154"/>
            <a:chOff x="-47157950" y="2712175"/>
            <a:chExt cx="300100" cy="300900"/>
          </a:xfrm>
        </p:grpSpPr>
        <p:sp>
          <p:nvSpPr>
            <p:cNvPr id="14741" name="Google Shape;14741;p79"/>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9"/>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9"/>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9"/>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9"/>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9"/>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9"/>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48" name="Google Shape;14748;p79"/>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49" name="Google Shape;14749;p79"/>
          <p:cNvGrpSpPr/>
          <p:nvPr/>
        </p:nvGrpSpPr>
        <p:grpSpPr>
          <a:xfrm>
            <a:off x="3535175" y="3364463"/>
            <a:ext cx="315886" cy="358199"/>
            <a:chOff x="-45278675" y="2333325"/>
            <a:chExt cx="264650" cy="300100"/>
          </a:xfrm>
        </p:grpSpPr>
        <p:sp>
          <p:nvSpPr>
            <p:cNvPr id="14750" name="Google Shape;14750;p79"/>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9"/>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9"/>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9"/>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4" name="Google Shape;14754;p79"/>
          <p:cNvGrpSpPr/>
          <p:nvPr/>
        </p:nvGrpSpPr>
        <p:grpSpPr>
          <a:xfrm>
            <a:off x="3545500" y="3819420"/>
            <a:ext cx="295237" cy="358229"/>
            <a:chOff x="-45270025" y="2701925"/>
            <a:chExt cx="247350" cy="300125"/>
          </a:xfrm>
        </p:grpSpPr>
        <p:sp>
          <p:nvSpPr>
            <p:cNvPr id="14755" name="Google Shape;14755;p79"/>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9"/>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9"/>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9"/>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9" name="Google Shape;14759;p79"/>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0" name="Google Shape;14760;p79"/>
          <p:cNvGrpSpPr/>
          <p:nvPr/>
        </p:nvGrpSpPr>
        <p:grpSpPr>
          <a:xfrm>
            <a:off x="2209567" y="2078266"/>
            <a:ext cx="307444" cy="260626"/>
            <a:chOff x="1636184" y="2959225"/>
            <a:chExt cx="232666" cy="197250"/>
          </a:xfrm>
        </p:grpSpPr>
        <p:sp>
          <p:nvSpPr>
            <p:cNvPr id="14761" name="Google Shape;14761;p79"/>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9"/>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9"/>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4764" name="Google Shape;14764;p79"/>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14765" name="Google Shape;14765;p79"/>
          <p:cNvGrpSpPr/>
          <p:nvPr/>
        </p:nvGrpSpPr>
        <p:grpSpPr>
          <a:xfrm>
            <a:off x="3577265" y="2463611"/>
            <a:ext cx="258542" cy="365154"/>
            <a:chOff x="-47300587" y="123275"/>
            <a:chExt cx="190975" cy="269725"/>
          </a:xfrm>
        </p:grpSpPr>
        <p:sp>
          <p:nvSpPr>
            <p:cNvPr id="14766" name="Google Shape;14766;p79"/>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9"/>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9"/>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9"/>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9"/>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79"/>
          <p:cNvGrpSpPr/>
          <p:nvPr/>
        </p:nvGrpSpPr>
        <p:grpSpPr>
          <a:xfrm>
            <a:off x="4870788" y="1532801"/>
            <a:ext cx="342328" cy="339793"/>
            <a:chOff x="-13966675" y="1639700"/>
            <a:chExt cx="354450" cy="351825"/>
          </a:xfrm>
        </p:grpSpPr>
        <p:sp>
          <p:nvSpPr>
            <p:cNvPr id="14772" name="Google Shape;14772;p79"/>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9"/>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9"/>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9"/>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9"/>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77" name="Google Shape;14777;p79"/>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9"/>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9" name="Google Shape;14779;p79"/>
          <p:cNvGrpSpPr/>
          <p:nvPr/>
        </p:nvGrpSpPr>
        <p:grpSpPr>
          <a:xfrm>
            <a:off x="6667277" y="1532487"/>
            <a:ext cx="340034" cy="340420"/>
            <a:chOff x="-12199250" y="1662675"/>
            <a:chExt cx="352075" cy="352475"/>
          </a:xfrm>
        </p:grpSpPr>
        <p:sp>
          <p:nvSpPr>
            <p:cNvPr id="14780" name="Google Shape;14780;p79"/>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9"/>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9"/>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3" name="Google Shape;14783;p79"/>
          <p:cNvGrpSpPr/>
          <p:nvPr/>
        </p:nvGrpSpPr>
        <p:grpSpPr>
          <a:xfrm>
            <a:off x="6666130" y="1939354"/>
            <a:ext cx="342328" cy="342328"/>
            <a:chOff x="-12199250" y="2096250"/>
            <a:chExt cx="354450" cy="354450"/>
          </a:xfrm>
        </p:grpSpPr>
        <p:sp>
          <p:nvSpPr>
            <p:cNvPr id="14784" name="Google Shape;14784;p79"/>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9"/>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79"/>
          <p:cNvGrpSpPr/>
          <p:nvPr/>
        </p:nvGrpSpPr>
        <p:grpSpPr>
          <a:xfrm>
            <a:off x="6667277" y="2348308"/>
            <a:ext cx="340034" cy="341579"/>
            <a:chOff x="-12199250" y="2530225"/>
            <a:chExt cx="352075" cy="353675"/>
          </a:xfrm>
        </p:grpSpPr>
        <p:sp>
          <p:nvSpPr>
            <p:cNvPr id="14787" name="Google Shape;14787;p79"/>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9"/>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9"/>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9"/>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1" name="Google Shape;14791;p79"/>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2" name="Google Shape;14792;p79"/>
          <p:cNvGrpSpPr/>
          <p:nvPr/>
        </p:nvGrpSpPr>
        <p:grpSpPr>
          <a:xfrm>
            <a:off x="4870788" y="3188088"/>
            <a:ext cx="342328" cy="339310"/>
            <a:chOff x="-10462550" y="2057650"/>
            <a:chExt cx="354450" cy="351325"/>
          </a:xfrm>
        </p:grpSpPr>
        <p:sp>
          <p:nvSpPr>
            <p:cNvPr id="14793" name="Google Shape;14793;p79"/>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9"/>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5" name="Google Shape;14795;p79"/>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6" name="Google Shape;14796;p79"/>
          <p:cNvGrpSpPr/>
          <p:nvPr/>
        </p:nvGrpSpPr>
        <p:grpSpPr>
          <a:xfrm>
            <a:off x="6649772" y="2779651"/>
            <a:ext cx="375044" cy="340541"/>
            <a:chOff x="-8692750" y="1622100"/>
            <a:chExt cx="388325" cy="352600"/>
          </a:xfrm>
        </p:grpSpPr>
        <p:sp>
          <p:nvSpPr>
            <p:cNvPr id="14797" name="Google Shape;14797;p79"/>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9"/>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79"/>
          <p:cNvGrpSpPr/>
          <p:nvPr/>
        </p:nvGrpSpPr>
        <p:grpSpPr>
          <a:xfrm>
            <a:off x="5304253" y="1531907"/>
            <a:ext cx="341555" cy="341579"/>
            <a:chOff x="-13529550" y="1639425"/>
            <a:chExt cx="353650" cy="353675"/>
          </a:xfrm>
        </p:grpSpPr>
        <p:sp>
          <p:nvSpPr>
            <p:cNvPr id="14800" name="Google Shape;14800;p79"/>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9"/>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9"/>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9"/>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9"/>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9"/>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9"/>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9"/>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8" name="Google Shape;14808;p79"/>
          <p:cNvGrpSpPr/>
          <p:nvPr/>
        </p:nvGrpSpPr>
        <p:grpSpPr>
          <a:xfrm>
            <a:off x="5303106" y="1940489"/>
            <a:ext cx="343849" cy="340058"/>
            <a:chOff x="-13531925" y="2075775"/>
            <a:chExt cx="356025" cy="352100"/>
          </a:xfrm>
        </p:grpSpPr>
        <p:sp>
          <p:nvSpPr>
            <p:cNvPr id="14809" name="Google Shape;14809;p79"/>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9"/>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79"/>
          <p:cNvGrpSpPr/>
          <p:nvPr/>
        </p:nvGrpSpPr>
        <p:grpSpPr>
          <a:xfrm>
            <a:off x="5304627" y="2348694"/>
            <a:ext cx="340807" cy="340807"/>
            <a:chOff x="-13528775" y="2507400"/>
            <a:chExt cx="352875" cy="352875"/>
          </a:xfrm>
        </p:grpSpPr>
        <p:sp>
          <p:nvSpPr>
            <p:cNvPr id="14812" name="Google Shape;14812;p79"/>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9"/>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9"/>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5" name="Google Shape;14815;p79"/>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9"/>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7" name="Google Shape;14817;p79"/>
          <p:cNvGrpSpPr/>
          <p:nvPr/>
        </p:nvGrpSpPr>
        <p:grpSpPr>
          <a:xfrm>
            <a:off x="7140133" y="2348308"/>
            <a:ext cx="308090" cy="341579"/>
            <a:chOff x="-11747150" y="2530225"/>
            <a:chExt cx="319000" cy="353675"/>
          </a:xfrm>
        </p:grpSpPr>
        <p:sp>
          <p:nvSpPr>
            <p:cNvPr id="14818" name="Google Shape;14818;p79"/>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9"/>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0" name="Google Shape;14820;p79"/>
          <p:cNvGrpSpPr/>
          <p:nvPr/>
        </p:nvGrpSpPr>
        <p:grpSpPr>
          <a:xfrm>
            <a:off x="5304627" y="2779519"/>
            <a:ext cx="340807" cy="340807"/>
            <a:chOff x="-10027775" y="1622900"/>
            <a:chExt cx="352875" cy="352875"/>
          </a:xfrm>
        </p:grpSpPr>
        <p:sp>
          <p:nvSpPr>
            <p:cNvPr id="14821" name="Google Shape;14821;p79"/>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9"/>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9"/>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9"/>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9"/>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9"/>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7" name="Google Shape;14827;p79"/>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28" name="Google Shape;14828;p79"/>
          <p:cNvGrpSpPr/>
          <p:nvPr/>
        </p:nvGrpSpPr>
        <p:grpSpPr>
          <a:xfrm>
            <a:off x="8031595" y="2805183"/>
            <a:ext cx="322553" cy="342328"/>
            <a:chOff x="-10019125" y="2490075"/>
            <a:chExt cx="333975" cy="354450"/>
          </a:xfrm>
        </p:grpSpPr>
        <p:sp>
          <p:nvSpPr>
            <p:cNvPr id="14829" name="Google Shape;14829;p79"/>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9"/>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9"/>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9"/>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3" name="Google Shape;14833;p79"/>
          <p:cNvGrpSpPr/>
          <p:nvPr/>
        </p:nvGrpSpPr>
        <p:grpSpPr>
          <a:xfrm>
            <a:off x="6661180" y="3186193"/>
            <a:ext cx="352227" cy="343100"/>
            <a:chOff x="-8684100" y="2032450"/>
            <a:chExt cx="364700" cy="355250"/>
          </a:xfrm>
        </p:grpSpPr>
        <p:sp>
          <p:nvSpPr>
            <p:cNvPr id="14834" name="Google Shape;14834;p79"/>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9"/>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9"/>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37" name="Google Shape;14837;p79"/>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38" name="Google Shape;14838;p79"/>
          <p:cNvGrpSpPr/>
          <p:nvPr/>
        </p:nvGrpSpPr>
        <p:grpSpPr>
          <a:xfrm>
            <a:off x="5752039" y="1939656"/>
            <a:ext cx="343849" cy="341724"/>
            <a:chOff x="-13095575" y="2073400"/>
            <a:chExt cx="356025" cy="353825"/>
          </a:xfrm>
        </p:grpSpPr>
        <p:sp>
          <p:nvSpPr>
            <p:cNvPr id="14839" name="Google Shape;14839;p79"/>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9"/>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9"/>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9"/>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9"/>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9"/>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9"/>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9"/>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47" name="Google Shape;14847;p79"/>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8" name="Google Shape;14848;p79"/>
          <p:cNvGrpSpPr/>
          <p:nvPr/>
        </p:nvGrpSpPr>
        <p:grpSpPr>
          <a:xfrm>
            <a:off x="7576787" y="1531485"/>
            <a:ext cx="343100" cy="342424"/>
            <a:chOff x="-11332875" y="1660700"/>
            <a:chExt cx="355250" cy="354550"/>
          </a:xfrm>
        </p:grpSpPr>
        <p:sp>
          <p:nvSpPr>
            <p:cNvPr id="14849" name="Google Shape;14849;p79"/>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9"/>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9"/>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9"/>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53" name="Google Shape;14853;p79"/>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9"/>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5" name="Google Shape;14855;p79"/>
          <p:cNvGrpSpPr/>
          <p:nvPr/>
        </p:nvGrpSpPr>
        <p:grpSpPr>
          <a:xfrm>
            <a:off x="5774096" y="2777997"/>
            <a:ext cx="299736" cy="343849"/>
            <a:chOff x="-9570950" y="1622100"/>
            <a:chExt cx="310350" cy="356025"/>
          </a:xfrm>
        </p:grpSpPr>
        <p:sp>
          <p:nvSpPr>
            <p:cNvPr id="14856" name="Google Shape;14856;p79"/>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9"/>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8" name="Google Shape;14858;p79"/>
          <p:cNvGrpSpPr/>
          <p:nvPr/>
        </p:nvGrpSpPr>
        <p:grpSpPr>
          <a:xfrm>
            <a:off x="5752800" y="3186953"/>
            <a:ext cx="342328" cy="341579"/>
            <a:chOff x="-9594575" y="2056875"/>
            <a:chExt cx="354450" cy="353675"/>
          </a:xfrm>
        </p:grpSpPr>
        <p:sp>
          <p:nvSpPr>
            <p:cNvPr id="14859" name="Google Shape;14859;p79"/>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9"/>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9"/>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2" name="Google Shape;14862;p79"/>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3" name="Google Shape;14863;p79"/>
          <p:cNvGrpSpPr/>
          <p:nvPr/>
        </p:nvGrpSpPr>
        <p:grpSpPr>
          <a:xfrm>
            <a:off x="6208482" y="1532293"/>
            <a:ext cx="342328" cy="340807"/>
            <a:chOff x="-12661600" y="1640225"/>
            <a:chExt cx="354450" cy="352875"/>
          </a:xfrm>
        </p:grpSpPr>
        <p:sp>
          <p:nvSpPr>
            <p:cNvPr id="14864" name="Google Shape;14864;p79"/>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9"/>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9"/>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7" name="Google Shape;14867;p79"/>
          <p:cNvGrpSpPr/>
          <p:nvPr/>
        </p:nvGrpSpPr>
        <p:grpSpPr>
          <a:xfrm>
            <a:off x="6208857" y="1960831"/>
            <a:ext cx="341579" cy="299374"/>
            <a:chOff x="-12660025" y="2096250"/>
            <a:chExt cx="353675" cy="309975"/>
          </a:xfrm>
        </p:grpSpPr>
        <p:sp>
          <p:nvSpPr>
            <p:cNvPr id="14868" name="Google Shape;14868;p79"/>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9"/>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9"/>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9"/>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9"/>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9"/>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79"/>
          <p:cNvGrpSpPr/>
          <p:nvPr/>
        </p:nvGrpSpPr>
        <p:grpSpPr>
          <a:xfrm>
            <a:off x="6207335" y="2348127"/>
            <a:ext cx="344622" cy="341941"/>
            <a:chOff x="-12663175" y="2506800"/>
            <a:chExt cx="356825" cy="354050"/>
          </a:xfrm>
        </p:grpSpPr>
        <p:sp>
          <p:nvSpPr>
            <p:cNvPr id="14875" name="Google Shape;14875;p79"/>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9"/>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9"/>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9"/>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9" name="Google Shape;14879;p79"/>
          <p:cNvGrpSpPr/>
          <p:nvPr/>
        </p:nvGrpSpPr>
        <p:grpSpPr>
          <a:xfrm>
            <a:off x="8022468" y="1531907"/>
            <a:ext cx="340807" cy="341579"/>
            <a:chOff x="-10896525" y="1663050"/>
            <a:chExt cx="352875" cy="353675"/>
          </a:xfrm>
        </p:grpSpPr>
        <p:sp>
          <p:nvSpPr>
            <p:cNvPr id="14880" name="Google Shape;14880;p79"/>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9"/>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82" name="Google Shape;14882;p79"/>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83" name="Google Shape;14883;p79"/>
          <p:cNvGrpSpPr/>
          <p:nvPr/>
        </p:nvGrpSpPr>
        <p:grpSpPr>
          <a:xfrm>
            <a:off x="8022082" y="2359342"/>
            <a:ext cx="341579" cy="319511"/>
            <a:chOff x="-10898100" y="2542050"/>
            <a:chExt cx="353675" cy="330825"/>
          </a:xfrm>
        </p:grpSpPr>
        <p:sp>
          <p:nvSpPr>
            <p:cNvPr id="14884" name="Google Shape;14884;p79"/>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9"/>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9"/>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9"/>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9"/>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9"/>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0" name="Google Shape;14890;p79"/>
          <p:cNvGrpSpPr/>
          <p:nvPr/>
        </p:nvGrpSpPr>
        <p:grpSpPr>
          <a:xfrm>
            <a:off x="6209617" y="2780207"/>
            <a:ext cx="340058" cy="339430"/>
            <a:chOff x="-9157450" y="1622750"/>
            <a:chExt cx="352100" cy="351450"/>
          </a:xfrm>
        </p:grpSpPr>
        <p:sp>
          <p:nvSpPr>
            <p:cNvPr id="14891" name="Google Shape;14891;p79"/>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9"/>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3" name="Google Shape;14893;p79"/>
          <p:cNvGrpSpPr/>
          <p:nvPr/>
        </p:nvGrpSpPr>
        <p:grpSpPr>
          <a:xfrm>
            <a:off x="6247658" y="3188474"/>
            <a:ext cx="263977" cy="338537"/>
            <a:chOff x="-9119650" y="2056875"/>
            <a:chExt cx="273325" cy="350525"/>
          </a:xfrm>
        </p:grpSpPr>
        <p:sp>
          <p:nvSpPr>
            <p:cNvPr id="14894" name="Google Shape;14894;p79"/>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9"/>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6" name="Google Shape;14896;p79"/>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9"/>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98" name="Google Shape;14898;p79"/>
          <p:cNvGrpSpPr/>
          <p:nvPr/>
        </p:nvGrpSpPr>
        <p:grpSpPr>
          <a:xfrm>
            <a:off x="7576790" y="3217879"/>
            <a:ext cx="343094" cy="341569"/>
            <a:chOff x="6001575" y="3119050"/>
            <a:chExt cx="315025" cy="313625"/>
          </a:xfrm>
        </p:grpSpPr>
        <p:sp>
          <p:nvSpPr>
            <p:cNvPr id="14899" name="Google Shape;14899;p79"/>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9"/>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904"/>
        <p:cNvGrpSpPr/>
        <p:nvPr/>
      </p:nvGrpSpPr>
      <p:grpSpPr>
        <a:xfrm>
          <a:off x="0" y="0"/>
          <a:ext cx="0" cy="0"/>
          <a:chOff x="0" y="0"/>
          <a:chExt cx="0" cy="0"/>
        </a:xfrm>
      </p:grpSpPr>
      <p:sp>
        <p:nvSpPr>
          <p:cNvPr id="14905" name="Google Shape;14905;p80"/>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06" name="Google Shape;14906;p80"/>
          <p:cNvGrpSpPr/>
          <p:nvPr/>
        </p:nvGrpSpPr>
        <p:grpSpPr>
          <a:xfrm>
            <a:off x="845233" y="2273195"/>
            <a:ext cx="476329" cy="476213"/>
            <a:chOff x="-21298675" y="2414425"/>
            <a:chExt cx="306400" cy="306325"/>
          </a:xfrm>
        </p:grpSpPr>
        <p:sp>
          <p:nvSpPr>
            <p:cNvPr id="14907" name="Google Shape;14907;p80"/>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0"/>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0"/>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0" name="Google Shape;14910;p80"/>
          <p:cNvGrpSpPr/>
          <p:nvPr/>
        </p:nvGrpSpPr>
        <p:grpSpPr>
          <a:xfrm>
            <a:off x="844611" y="2865128"/>
            <a:ext cx="477573" cy="445432"/>
            <a:chOff x="-21299475" y="2798025"/>
            <a:chExt cx="307200" cy="286525"/>
          </a:xfrm>
        </p:grpSpPr>
        <p:sp>
          <p:nvSpPr>
            <p:cNvPr id="14911" name="Google Shape;14911;p80"/>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0"/>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0"/>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0"/>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0"/>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0"/>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0"/>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0"/>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0"/>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0"/>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0"/>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0"/>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23" name="Google Shape;14923;p80"/>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0"/>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80"/>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26" name="Google Shape;14926;p80"/>
          <p:cNvGrpSpPr/>
          <p:nvPr/>
        </p:nvGrpSpPr>
        <p:grpSpPr>
          <a:xfrm>
            <a:off x="6713966" y="1688917"/>
            <a:ext cx="413912" cy="472676"/>
            <a:chOff x="-17545650" y="2051350"/>
            <a:chExt cx="266250" cy="304050"/>
          </a:xfrm>
        </p:grpSpPr>
        <p:sp>
          <p:nvSpPr>
            <p:cNvPr id="14927" name="Google Shape;14927;p80"/>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0"/>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0"/>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0"/>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1" name="Google Shape;14931;p80"/>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2" name="Google Shape;14932;p80"/>
          <p:cNvGrpSpPr/>
          <p:nvPr/>
        </p:nvGrpSpPr>
        <p:grpSpPr>
          <a:xfrm>
            <a:off x="6684584" y="2865574"/>
            <a:ext cx="472676" cy="444538"/>
            <a:chOff x="-17565350" y="2809825"/>
            <a:chExt cx="304050" cy="285950"/>
          </a:xfrm>
        </p:grpSpPr>
        <p:sp>
          <p:nvSpPr>
            <p:cNvPr id="14933" name="Google Shape;14933;p80"/>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0"/>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0"/>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0"/>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0"/>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8" name="Google Shape;14938;p80"/>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0"/>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0"/>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1" name="Google Shape;14941;p80"/>
          <p:cNvGrpSpPr/>
          <p:nvPr/>
        </p:nvGrpSpPr>
        <p:grpSpPr>
          <a:xfrm>
            <a:off x="1457493" y="2850904"/>
            <a:ext cx="416283" cy="473881"/>
            <a:chOff x="-20904875" y="2788575"/>
            <a:chExt cx="267775" cy="304825"/>
          </a:xfrm>
        </p:grpSpPr>
        <p:sp>
          <p:nvSpPr>
            <p:cNvPr id="14942" name="Google Shape;14942;p80"/>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0"/>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4" name="Google Shape;14944;p80"/>
          <p:cNvGrpSpPr/>
          <p:nvPr/>
        </p:nvGrpSpPr>
        <p:grpSpPr>
          <a:xfrm>
            <a:off x="4397908" y="2275564"/>
            <a:ext cx="360045" cy="471471"/>
            <a:chOff x="-19006700" y="2434925"/>
            <a:chExt cx="231600" cy="303275"/>
          </a:xfrm>
        </p:grpSpPr>
        <p:sp>
          <p:nvSpPr>
            <p:cNvPr id="14945" name="Google Shape;14945;p80"/>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0"/>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0"/>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0"/>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9" name="Google Shape;14949;p80"/>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0"/>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1" name="Google Shape;14951;p80"/>
          <p:cNvGrpSpPr/>
          <p:nvPr/>
        </p:nvGrpSpPr>
        <p:grpSpPr>
          <a:xfrm>
            <a:off x="7276507" y="2289051"/>
            <a:ext cx="473881" cy="444499"/>
            <a:chOff x="-17190425" y="2435725"/>
            <a:chExt cx="304825" cy="285925"/>
          </a:xfrm>
        </p:grpSpPr>
        <p:sp>
          <p:nvSpPr>
            <p:cNvPr id="14952" name="Google Shape;14952;p80"/>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0"/>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0"/>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55" name="Google Shape;14955;p80"/>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6" name="Google Shape;14956;p80"/>
          <p:cNvGrpSpPr/>
          <p:nvPr/>
        </p:nvGrpSpPr>
        <p:grpSpPr>
          <a:xfrm>
            <a:off x="4931233" y="3444650"/>
            <a:ext cx="476329" cy="475086"/>
            <a:chOff x="-15719925" y="2416825"/>
            <a:chExt cx="306400" cy="305600"/>
          </a:xfrm>
        </p:grpSpPr>
        <p:sp>
          <p:nvSpPr>
            <p:cNvPr id="14957" name="Google Shape;14957;p80"/>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0"/>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0"/>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60" name="Google Shape;14960;p80"/>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0"/>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62" name="Google Shape;14962;p80"/>
          <p:cNvGrpSpPr/>
          <p:nvPr/>
        </p:nvGrpSpPr>
        <p:grpSpPr>
          <a:xfrm>
            <a:off x="2017527" y="2851506"/>
            <a:ext cx="479983" cy="472676"/>
            <a:chOff x="-20550425" y="2789350"/>
            <a:chExt cx="308750" cy="304050"/>
          </a:xfrm>
        </p:grpSpPr>
        <p:sp>
          <p:nvSpPr>
            <p:cNvPr id="14963" name="Google Shape;14963;p80"/>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0"/>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5" name="Google Shape;14965;p80"/>
          <p:cNvGrpSpPr/>
          <p:nvPr/>
        </p:nvGrpSpPr>
        <p:grpSpPr>
          <a:xfrm>
            <a:off x="4932894" y="1688158"/>
            <a:ext cx="473920" cy="474192"/>
            <a:chOff x="-18666450" y="2059825"/>
            <a:chExt cx="304850" cy="305025"/>
          </a:xfrm>
        </p:grpSpPr>
        <p:sp>
          <p:nvSpPr>
            <p:cNvPr id="14966" name="Google Shape;14966;p80"/>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0"/>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8" name="Google Shape;14968;p80"/>
          <p:cNvGrpSpPr/>
          <p:nvPr/>
        </p:nvGrpSpPr>
        <p:grpSpPr>
          <a:xfrm>
            <a:off x="4932292" y="2275584"/>
            <a:ext cx="475125" cy="471432"/>
            <a:chOff x="-18668025" y="2435725"/>
            <a:chExt cx="305625" cy="303250"/>
          </a:xfrm>
        </p:grpSpPr>
        <p:sp>
          <p:nvSpPr>
            <p:cNvPr id="14969" name="Google Shape;14969;p80"/>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0"/>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1" name="Google Shape;14971;p80"/>
          <p:cNvGrpSpPr/>
          <p:nvPr/>
        </p:nvGrpSpPr>
        <p:grpSpPr>
          <a:xfrm>
            <a:off x="4931689" y="2850902"/>
            <a:ext cx="476329" cy="473881"/>
            <a:chOff x="-18668800" y="2807475"/>
            <a:chExt cx="306400" cy="304825"/>
          </a:xfrm>
        </p:grpSpPr>
        <p:sp>
          <p:nvSpPr>
            <p:cNvPr id="14972" name="Google Shape;14972;p80"/>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0"/>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0"/>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0"/>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0"/>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0"/>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0"/>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0"/>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0"/>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1" name="Google Shape;14981;p80"/>
          <p:cNvGrpSpPr/>
          <p:nvPr/>
        </p:nvGrpSpPr>
        <p:grpSpPr>
          <a:xfrm>
            <a:off x="7885658" y="1687693"/>
            <a:ext cx="416361" cy="475125"/>
            <a:chOff x="-16798200" y="2050575"/>
            <a:chExt cx="267825" cy="305625"/>
          </a:xfrm>
        </p:grpSpPr>
        <p:sp>
          <p:nvSpPr>
            <p:cNvPr id="14982" name="Google Shape;14982;p80"/>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0"/>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0"/>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5" name="Google Shape;14985;p80"/>
          <p:cNvGrpSpPr/>
          <p:nvPr/>
        </p:nvGrpSpPr>
        <p:grpSpPr>
          <a:xfrm>
            <a:off x="7856276" y="2852127"/>
            <a:ext cx="475125" cy="471432"/>
            <a:chOff x="-16817100" y="2801175"/>
            <a:chExt cx="305625" cy="303250"/>
          </a:xfrm>
        </p:grpSpPr>
        <p:sp>
          <p:nvSpPr>
            <p:cNvPr id="14986" name="Google Shape;14986;p80"/>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0"/>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0"/>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0"/>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0"/>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0"/>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0"/>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0"/>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4" name="Google Shape;14994;p80"/>
          <p:cNvGrpSpPr/>
          <p:nvPr/>
        </p:nvGrpSpPr>
        <p:grpSpPr>
          <a:xfrm>
            <a:off x="7263396" y="3444614"/>
            <a:ext cx="476329" cy="475125"/>
            <a:chOff x="-15717575" y="2786200"/>
            <a:chExt cx="306400" cy="305625"/>
          </a:xfrm>
        </p:grpSpPr>
        <p:sp>
          <p:nvSpPr>
            <p:cNvPr id="14995" name="Google Shape;14995;p80"/>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0"/>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0"/>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0"/>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0"/>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0"/>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0"/>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2" name="Google Shape;15002;p80"/>
          <p:cNvGrpSpPr/>
          <p:nvPr/>
        </p:nvGrpSpPr>
        <p:grpSpPr>
          <a:xfrm>
            <a:off x="2600969" y="1688296"/>
            <a:ext cx="475125" cy="473920"/>
            <a:chOff x="-20173175" y="2038750"/>
            <a:chExt cx="305625" cy="304850"/>
          </a:xfrm>
        </p:grpSpPr>
        <p:sp>
          <p:nvSpPr>
            <p:cNvPr id="15003" name="Google Shape;15003;p80"/>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0"/>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05" name="Google Shape;15005;p80"/>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6" name="Google Shape;15006;p80"/>
          <p:cNvGrpSpPr/>
          <p:nvPr/>
        </p:nvGrpSpPr>
        <p:grpSpPr>
          <a:xfrm>
            <a:off x="2602193" y="2850282"/>
            <a:ext cx="472676" cy="475125"/>
            <a:chOff x="-20173175" y="2787775"/>
            <a:chExt cx="304050" cy="305625"/>
          </a:xfrm>
        </p:grpSpPr>
        <p:sp>
          <p:nvSpPr>
            <p:cNvPr id="15007" name="Google Shape;15007;p80"/>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0"/>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0"/>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0"/>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0"/>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0"/>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0"/>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4" name="Google Shape;15014;p80"/>
          <p:cNvGrpSpPr/>
          <p:nvPr/>
        </p:nvGrpSpPr>
        <p:grpSpPr>
          <a:xfrm>
            <a:off x="5527177" y="2275564"/>
            <a:ext cx="473881" cy="471471"/>
            <a:chOff x="-18294675" y="2434925"/>
            <a:chExt cx="304825" cy="303275"/>
          </a:xfrm>
        </p:grpSpPr>
        <p:sp>
          <p:nvSpPr>
            <p:cNvPr id="15015" name="Google Shape;15015;p80"/>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0"/>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0"/>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8" name="Google Shape;15018;p80"/>
          <p:cNvGrpSpPr/>
          <p:nvPr/>
        </p:nvGrpSpPr>
        <p:grpSpPr>
          <a:xfrm>
            <a:off x="5583492" y="2852107"/>
            <a:ext cx="361250" cy="471471"/>
            <a:chOff x="-18258450" y="2809825"/>
            <a:chExt cx="232375" cy="303275"/>
          </a:xfrm>
        </p:grpSpPr>
        <p:sp>
          <p:nvSpPr>
            <p:cNvPr id="15019" name="Google Shape;15019;p80"/>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0"/>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0"/>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22" name="Google Shape;15022;p80"/>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23" name="Google Shape;15023;p80"/>
          <p:cNvGrpSpPr/>
          <p:nvPr/>
        </p:nvGrpSpPr>
        <p:grpSpPr>
          <a:xfrm>
            <a:off x="3793692" y="3445233"/>
            <a:ext cx="415117" cy="473920"/>
            <a:chOff x="-16422500" y="2425450"/>
            <a:chExt cx="267025" cy="304850"/>
          </a:xfrm>
        </p:grpSpPr>
        <p:sp>
          <p:nvSpPr>
            <p:cNvPr id="15024" name="Google Shape;15024;p80"/>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0"/>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0"/>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7" name="Google Shape;15027;p80"/>
          <p:cNvGrpSpPr/>
          <p:nvPr/>
        </p:nvGrpSpPr>
        <p:grpSpPr>
          <a:xfrm>
            <a:off x="6096453" y="3445838"/>
            <a:ext cx="473920" cy="472676"/>
            <a:chOff x="-16442200" y="2801175"/>
            <a:chExt cx="304850" cy="304050"/>
          </a:xfrm>
        </p:grpSpPr>
        <p:sp>
          <p:nvSpPr>
            <p:cNvPr id="15028" name="Google Shape;15028;p80"/>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0"/>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0"/>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31" name="Google Shape;15031;p80"/>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0"/>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33" name="Google Shape;15033;p80"/>
          <p:cNvGrpSpPr/>
          <p:nvPr/>
        </p:nvGrpSpPr>
        <p:grpSpPr>
          <a:xfrm>
            <a:off x="3172167" y="2276343"/>
            <a:ext cx="481265" cy="469917"/>
            <a:chOff x="-19802200" y="2416025"/>
            <a:chExt cx="309575" cy="302275"/>
          </a:xfrm>
        </p:grpSpPr>
        <p:sp>
          <p:nvSpPr>
            <p:cNvPr id="15034" name="Google Shape;15034;p80"/>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0"/>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0"/>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0"/>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0"/>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9" name="Google Shape;15039;p80"/>
          <p:cNvGrpSpPr/>
          <p:nvPr/>
        </p:nvGrpSpPr>
        <p:grpSpPr>
          <a:xfrm>
            <a:off x="3175238" y="2851506"/>
            <a:ext cx="475125" cy="472676"/>
            <a:chOff x="-19801400" y="2788575"/>
            <a:chExt cx="305625" cy="304050"/>
          </a:xfrm>
        </p:grpSpPr>
        <p:sp>
          <p:nvSpPr>
            <p:cNvPr id="15040" name="Google Shape;15040;p80"/>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0"/>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0"/>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0"/>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0"/>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0"/>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6" name="Google Shape;15046;p80"/>
          <p:cNvGrpSpPr/>
          <p:nvPr/>
        </p:nvGrpSpPr>
        <p:grpSpPr>
          <a:xfrm>
            <a:off x="6130314" y="1688916"/>
            <a:ext cx="422463" cy="472676"/>
            <a:chOff x="-17903225" y="2060800"/>
            <a:chExt cx="271750" cy="304050"/>
          </a:xfrm>
        </p:grpSpPr>
        <p:sp>
          <p:nvSpPr>
            <p:cNvPr id="15047" name="Google Shape;15047;p80"/>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0"/>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0"/>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0" name="Google Shape;15050;p80"/>
          <p:cNvGrpSpPr/>
          <p:nvPr/>
        </p:nvGrpSpPr>
        <p:grpSpPr>
          <a:xfrm>
            <a:off x="6104605" y="2274962"/>
            <a:ext cx="473881" cy="472676"/>
            <a:chOff x="-17918975" y="2435725"/>
            <a:chExt cx="304825" cy="304050"/>
          </a:xfrm>
        </p:grpSpPr>
        <p:sp>
          <p:nvSpPr>
            <p:cNvPr id="15051" name="Google Shape;15051;p80"/>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0"/>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3" name="Google Shape;15053;p80"/>
          <p:cNvGrpSpPr/>
          <p:nvPr/>
        </p:nvGrpSpPr>
        <p:grpSpPr>
          <a:xfrm>
            <a:off x="6133365" y="2852729"/>
            <a:ext cx="416361" cy="470228"/>
            <a:chOff x="-17899300" y="2810625"/>
            <a:chExt cx="267825" cy="302475"/>
          </a:xfrm>
        </p:grpSpPr>
        <p:sp>
          <p:nvSpPr>
            <p:cNvPr id="15054" name="Google Shape;15054;p80"/>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0"/>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0"/>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80"/>
          <p:cNvGrpSpPr/>
          <p:nvPr/>
        </p:nvGrpSpPr>
        <p:grpSpPr>
          <a:xfrm>
            <a:off x="2039218" y="3461166"/>
            <a:ext cx="472676" cy="442089"/>
            <a:chOff x="-16066500" y="2060800"/>
            <a:chExt cx="304050" cy="284375"/>
          </a:xfrm>
        </p:grpSpPr>
        <p:sp>
          <p:nvSpPr>
            <p:cNvPr id="15058" name="Google Shape;15058;p80"/>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0"/>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0"/>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0"/>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0"/>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3" name="Google Shape;15063;p80"/>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0"/>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0"/>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66" name="Google Shape;15066;p80"/>
          <p:cNvGrpSpPr/>
          <p:nvPr/>
        </p:nvGrpSpPr>
        <p:grpSpPr>
          <a:xfrm>
            <a:off x="7923925" y="2297751"/>
            <a:ext cx="368362" cy="419314"/>
            <a:chOff x="4995050" y="3245650"/>
            <a:chExt cx="236950" cy="269725"/>
          </a:xfrm>
        </p:grpSpPr>
        <p:sp>
          <p:nvSpPr>
            <p:cNvPr id="15067" name="Google Shape;15067;p80"/>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0"/>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0"/>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0" name="Google Shape;15070;p80"/>
            <p:cNvGrpSpPr/>
            <p:nvPr/>
          </p:nvGrpSpPr>
          <p:grpSpPr>
            <a:xfrm>
              <a:off x="4995050" y="3245650"/>
              <a:ext cx="236950" cy="269725"/>
              <a:chOff x="4995050" y="3245650"/>
              <a:chExt cx="236950" cy="269725"/>
            </a:xfrm>
          </p:grpSpPr>
          <p:sp>
            <p:nvSpPr>
              <p:cNvPr id="15071" name="Google Shape;15071;p80"/>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0"/>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73" name="Google Shape;15073;p80"/>
          <p:cNvGrpSpPr/>
          <p:nvPr/>
        </p:nvGrpSpPr>
        <p:grpSpPr>
          <a:xfrm>
            <a:off x="5523718" y="1689744"/>
            <a:ext cx="483749" cy="481292"/>
            <a:chOff x="4724650" y="2885700"/>
            <a:chExt cx="270750" cy="269375"/>
          </a:xfrm>
        </p:grpSpPr>
        <p:sp>
          <p:nvSpPr>
            <p:cNvPr id="15074" name="Google Shape;15074;p80"/>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0"/>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0"/>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0"/>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0"/>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0"/>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0"/>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1" name="Google Shape;15081;p80"/>
          <p:cNvGrpSpPr/>
          <p:nvPr/>
        </p:nvGrpSpPr>
        <p:grpSpPr>
          <a:xfrm>
            <a:off x="4390823" y="1683870"/>
            <a:ext cx="389425" cy="467822"/>
            <a:chOff x="4459350" y="2882125"/>
            <a:chExt cx="228375" cy="274350"/>
          </a:xfrm>
        </p:grpSpPr>
        <p:sp>
          <p:nvSpPr>
            <p:cNvPr id="15082" name="Google Shape;15082;p80"/>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0"/>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0"/>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0"/>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0"/>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5087" name="Google Shape;15087;p80"/>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5088" name="Google Shape;15088;p80"/>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5092"/>
        <p:cNvGrpSpPr/>
        <p:nvPr/>
      </p:nvGrpSpPr>
      <p:grpSpPr>
        <a:xfrm>
          <a:off x="0" y="0"/>
          <a:ext cx="0" cy="0"/>
          <a:chOff x="0" y="0"/>
          <a:chExt cx="0" cy="0"/>
        </a:xfrm>
      </p:grpSpPr>
      <p:sp>
        <p:nvSpPr>
          <p:cNvPr id="15093" name="Google Shape;15093;p8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5094" name="Google Shape;15094;p81"/>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5" name="Google Shape;15095;p81"/>
          <p:cNvGrpSpPr/>
          <p:nvPr/>
        </p:nvGrpSpPr>
        <p:grpSpPr>
          <a:xfrm>
            <a:off x="847082" y="2140412"/>
            <a:ext cx="426462" cy="420796"/>
            <a:chOff x="-6713450" y="2397900"/>
            <a:chExt cx="295375" cy="291450"/>
          </a:xfrm>
        </p:grpSpPr>
        <p:sp>
          <p:nvSpPr>
            <p:cNvPr id="15096" name="Google Shape;15096;p81"/>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1"/>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98" name="Google Shape;15098;p81"/>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9" name="Google Shape;15099;p81"/>
          <p:cNvGrpSpPr/>
          <p:nvPr/>
        </p:nvGrpSpPr>
        <p:grpSpPr>
          <a:xfrm>
            <a:off x="3551844" y="1631401"/>
            <a:ext cx="423069" cy="420507"/>
            <a:chOff x="-4932650" y="2046625"/>
            <a:chExt cx="293025" cy="291250"/>
          </a:xfrm>
        </p:grpSpPr>
        <p:sp>
          <p:nvSpPr>
            <p:cNvPr id="15100" name="Google Shape;15100;p81"/>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1"/>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2" name="Google Shape;15102;p81"/>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03" name="Google Shape;15103;p81"/>
          <p:cNvGrpSpPr/>
          <p:nvPr/>
        </p:nvGrpSpPr>
        <p:grpSpPr>
          <a:xfrm>
            <a:off x="3563775" y="2660957"/>
            <a:ext cx="423069" cy="420796"/>
            <a:chOff x="-4931075" y="2765725"/>
            <a:chExt cx="293025" cy="291450"/>
          </a:xfrm>
        </p:grpSpPr>
        <p:sp>
          <p:nvSpPr>
            <p:cNvPr id="15104" name="Google Shape;15104;p81"/>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1"/>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81"/>
          <p:cNvGrpSpPr/>
          <p:nvPr/>
        </p:nvGrpSpPr>
        <p:grpSpPr>
          <a:xfrm>
            <a:off x="6269343" y="1656289"/>
            <a:ext cx="420796" cy="370732"/>
            <a:chOff x="-3137650" y="2067900"/>
            <a:chExt cx="291450" cy="256775"/>
          </a:xfrm>
        </p:grpSpPr>
        <p:sp>
          <p:nvSpPr>
            <p:cNvPr id="15107" name="Google Shape;15107;p81"/>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1"/>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1"/>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0" name="Google Shape;15110;p81"/>
          <p:cNvGrpSpPr/>
          <p:nvPr/>
        </p:nvGrpSpPr>
        <p:grpSpPr>
          <a:xfrm>
            <a:off x="6269343" y="2139926"/>
            <a:ext cx="420796" cy="421770"/>
            <a:chOff x="-3137650" y="2408950"/>
            <a:chExt cx="291450" cy="292125"/>
          </a:xfrm>
        </p:grpSpPr>
        <p:sp>
          <p:nvSpPr>
            <p:cNvPr id="15111" name="Google Shape;15111;p81"/>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1"/>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1"/>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1"/>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1"/>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6" name="Google Shape;15116;p81"/>
          <p:cNvGrpSpPr/>
          <p:nvPr/>
        </p:nvGrpSpPr>
        <p:grpSpPr>
          <a:xfrm>
            <a:off x="6281274" y="2685412"/>
            <a:ext cx="420796" cy="371887"/>
            <a:chOff x="-3137650" y="2787000"/>
            <a:chExt cx="291450" cy="257575"/>
          </a:xfrm>
        </p:grpSpPr>
        <p:sp>
          <p:nvSpPr>
            <p:cNvPr id="15117" name="Google Shape;15117;p8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25" name="Google Shape;15125;p81"/>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1"/>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1"/>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28" name="Google Shape;15128;p81"/>
          <p:cNvGrpSpPr/>
          <p:nvPr/>
        </p:nvGrpSpPr>
        <p:grpSpPr>
          <a:xfrm>
            <a:off x="1399451" y="2660397"/>
            <a:ext cx="421914" cy="421914"/>
            <a:chOff x="-6354300" y="2757075"/>
            <a:chExt cx="292225" cy="292225"/>
          </a:xfrm>
        </p:grpSpPr>
        <p:sp>
          <p:nvSpPr>
            <p:cNvPr id="15129" name="Google Shape;15129;p8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3" name="Google Shape;15133;p81"/>
          <p:cNvGrpSpPr/>
          <p:nvPr/>
        </p:nvGrpSpPr>
        <p:grpSpPr>
          <a:xfrm>
            <a:off x="4093454" y="1629560"/>
            <a:ext cx="424188" cy="424188"/>
            <a:chOff x="-4573475" y="2045850"/>
            <a:chExt cx="293800" cy="293800"/>
          </a:xfrm>
        </p:grpSpPr>
        <p:sp>
          <p:nvSpPr>
            <p:cNvPr id="15134" name="Google Shape;15134;p81"/>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1"/>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6" name="Google Shape;15136;p81"/>
          <p:cNvGrpSpPr/>
          <p:nvPr/>
        </p:nvGrpSpPr>
        <p:grpSpPr>
          <a:xfrm>
            <a:off x="4092877" y="2138699"/>
            <a:ext cx="425343" cy="424225"/>
            <a:chOff x="-4570325" y="2405775"/>
            <a:chExt cx="294600" cy="293825"/>
          </a:xfrm>
        </p:grpSpPr>
        <p:sp>
          <p:nvSpPr>
            <p:cNvPr id="15137" name="Google Shape;15137;p81"/>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1"/>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9" name="Google Shape;15139;p81"/>
          <p:cNvGrpSpPr/>
          <p:nvPr/>
        </p:nvGrpSpPr>
        <p:grpSpPr>
          <a:xfrm>
            <a:off x="4105945" y="2659838"/>
            <a:ext cx="423069" cy="423033"/>
            <a:chOff x="-4572700" y="2764950"/>
            <a:chExt cx="293025" cy="293000"/>
          </a:xfrm>
        </p:grpSpPr>
        <p:sp>
          <p:nvSpPr>
            <p:cNvPr id="15140" name="Google Shape;15140;p81"/>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1"/>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1"/>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1"/>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1"/>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5" name="Google Shape;15145;p81"/>
          <p:cNvGrpSpPr/>
          <p:nvPr/>
        </p:nvGrpSpPr>
        <p:grpSpPr>
          <a:xfrm>
            <a:off x="6824707" y="1631239"/>
            <a:ext cx="414840" cy="420832"/>
            <a:chOff x="-2777700" y="2049775"/>
            <a:chExt cx="287325" cy="291475"/>
          </a:xfrm>
        </p:grpSpPr>
        <p:sp>
          <p:nvSpPr>
            <p:cNvPr id="15146" name="Google Shape;15146;p81"/>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1"/>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1"/>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81"/>
          <p:cNvGrpSpPr/>
          <p:nvPr/>
        </p:nvGrpSpPr>
        <p:grpSpPr>
          <a:xfrm>
            <a:off x="6821170" y="2140431"/>
            <a:ext cx="421914" cy="420759"/>
            <a:chOff x="-2571737" y="2403625"/>
            <a:chExt cx="292225" cy="291425"/>
          </a:xfrm>
        </p:grpSpPr>
        <p:sp>
          <p:nvSpPr>
            <p:cNvPr id="15150" name="Google Shape;15150;p81"/>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1"/>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1"/>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1"/>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81"/>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81"/>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1"/>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7" name="Google Shape;15157;p81"/>
          <p:cNvGrpSpPr/>
          <p:nvPr/>
        </p:nvGrpSpPr>
        <p:grpSpPr>
          <a:xfrm>
            <a:off x="6821170" y="2661534"/>
            <a:ext cx="421914" cy="419640"/>
            <a:chOff x="-2571737" y="2764550"/>
            <a:chExt cx="292225" cy="290650"/>
          </a:xfrm>
        </p:grpSpPr>
        <p:sp>
          <p:nvSpPr>
            <p:cNvPr id="15158" name="Google Shape;15158;p81"/>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1"/>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1"/>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1" name="Google Shape;15161;p81"/>
          <p:cNvGrpSpPr/>
          <p:nvPr/>
        </p:nvGrpSpPr>
        <p:grpSpPr>
          <a:xfrm>
            <a:off x="3020671" y="3230538"/>
            <a:ext cx="421914" cy="423864"/>
            <a:chOff x="-1333975" y="2365850"/>
            <a:chExt cx="292225" cy="293575"/>
          </a:xfrm>
        </p:grpSpPr>
        <p:sp>
          <p:nvSpPr>
            <p:cNvPr id="15162" name="Google Shape;15162;p81"/>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1"/>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1"/>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1"/>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1"/>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1"/>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1"/>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1"/>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0" name="Google Shape;15170;p81"/>
          <p:cNvGrpSpPr/>
          <p:nvPr/>
        </p:nvGrpSpPr>
        <p:grpSpPr>
          <a:xfrm>
            <a:off x="1954146" y="2660397"/>
            <a:ext cx="398020" cy="421914"/>
            <a:chOff x="-5995925" y="2757850"/>
            <a:chExt cx="275675" cy="292225"/>
          </a:xfrm>
        </p:grpSpPr>
        <p:sp>
          <p:nvSpPr>
            <p:cNvPr id="15171" name="Google Shape;15171;p81"/>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1"/>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1"/>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1"/>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1"/>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1"/>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1"/>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1"/>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1"/>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0" name="Google Shape;15180;p81"/>
          <p:cNvGrpSpPr/>
          <p:nvPr/>
        </p:nvGrpSpPr>
        <p:grpSpPr>
          <a:xfrm>
            <a:off x="4634433" y="1631816"/>
            <a:ext cx="421951" cy="419677"/>
            <a:chOff x="-4211975" y="2046625"/>
            <a:chExt cx="292250" cy="290675"/>
          </a:xfrm>
        </p:grpSpPr>
        <p:sp>
          <p:nvSpPr>
            <p:cNvPr id="15181" name="Google Shape;15181;p81"/>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1"/>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3" name="Google Shape;15183;p81"/>
          <p:cNvGrpSpPr/>
          <p:nvPr/>
        </p:nvGrpSpPr>
        <p:grpSpPr>
          <a:xfrm>
            <a:off x="4684479" y="2138699"/>
            <a:ext cx="321859" cy="424225"/>
            <a:chOff x="-4178875" y="2405775"/>
            <a:chExt cx="222925" cy="293825"/>
          </a:xfrm>
        </p:grpSpPr>
        <p:sp>
          <p:nvSpPr>
            <p:cNvPr id="15184" name="Google Shape;15184;p81"/>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1"/>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1"/>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7" name="Google Shape;15187;p81"/>
          <p:cNvGrpSpPr/>
          <p:nvPr/>
        </p:nvGrpSpPr>
        <p:grpSpPr>
          <a:xfrm>
            <a:off x="4646942" y="2673483"/>
            <a:ext cx="420796" cy="395746"/>
            <a:chOff x="-4211975" y="2783850"/>
            <a:chExt cx="291450" cy="274100"/>
          </a:xfrm>
        </p:grpSpPr>
        <p:sp>
          <p:nvSpPr>
            <p:cNvPr id="15188" name="Google Shape;15188;p81"/>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1"/>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1"/>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91" name="Google Shape;15191;p81"/>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2" name="Google Shape;15192;p81"/>
          <p:cNvGrpSpPr/>
          <p:nvPr/>
        </p:nvGrpSpPr>
        <p:grpSpPr>
          <a:xfrm>
            <a:off x="7351871" y="2140413"/>
            <a:ext cx="420796" cy="420796"/>
            <a:chOff x="-2419325" y="2408150"/>
            <a:chExt cx="291450" cy="291450"/>
          </a:xfrm>
        </p:grpSpPr>
        <p:sp>
          <p:nvSpPr>
            <p:cNvPr id="15193" name="Google Shape;15193;p81"/>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1"/>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1"/>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1"/>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1"/>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1"/>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1"/>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00" name="Google Shape;15200;p81"/>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01" name="Google Shape;15201;p81"/>
          <p:cNvGrpSpPr/>
          <p:nvPr/>
        </p:nvGrpSpPr>
        <p:grpSpPr>
          <a:xfrm>
            <a:off x="4673396" y="3231514"/>
            <a:ext cx="420796" cy="421914"/>
            <a:chOff x="-1333200" y="2770450"/>
            <a:chExt cx="291450" cy="292225"/>
          </a:xfrm>
        </p:grpSpPr>
        <p:sp>
          <p:nvSpPr>
            <p:cNvPr id="15202" name="Google Shape;15202;p81"/>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1"/>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4" name="Google Shape;15204;p81"/>
          <p:cNvGrpSpPr/>
          <p:nvPr/>
        </p:nvGrpSpPr>
        <p:grpSpPr>
          <a:xfrm>
            <a:off x="2470009" y="1631256"/>
            <a:ext cx="423069" cy="420796"/>
            <a:chOff x="-5635200" y="2037975"/>
            <a:chExt cx="293025" cy="291450"/>
          </a:xfrm>
        </p:grpSpPr>
        <p:sp>
          <p:nvSpPr>
            <p:cNvPr id="15205" name="Google Shape;15205;p81"/>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1"/>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7" name="Google Shape;15207;p81"/>
          <p:cNvGrpSpPr/>
          <p:nvPr/>
        </p:nvGrpSpPr>
        <p:grpSpPr>
          <a:xfrm>
            <a:off x="2468295" y="2140412"/>
            <a:ext cx="426499" cy="420796"/>
            <a:chOff x="-5637575" y="2397900"/>
            <a:chExt cx="295400" cy="291450"/>
          </a:xfrm>
        </p:grpSpPr>
        <p:sp>
          <p:nvSpPr>
            <p:cNvPr id="15208" name="Google Shape;15208;p81"/>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1"/>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1"/>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1"/>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2" name="Google Shape;15212;p81"/>
          <p:cNvGrpSpPr/>
          <p:nvPr/>
        </p:nvGrpSpPr>
        <p:grpSpPr>
          <a:xfrm>
            <a:off x="2481958" y="2660397"/>
            <a:ext cx="423033" cy="421914"/>
            <a:chOff x="-5635975" y="2757075"/>
            <a:chExt cx="293000" cy="292225"/>
          </a:xfrm>
        </p:grpSpPr>
        <p:sp>
          <p:nvSpPr>
            <p:cNvPr id="15213" name="Google Shape;15213;p81"/>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1"/>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5" name="Google Shape;15215;p81"/>
          <p:cNvGrpSpPr/>
          <p:nvPr/>
        </p:nvGrpSpPr>
        <p:grpSpPr>
          <a:xfrm>
            <a:off x="5165893" y="1631256"/>
            <a:ext cx="423069" cy="420796"/>
            <a:chOff x="-3854375" y="2046625"/>
            <a:chExt cx="293025" cy="291450"/>
          </a:xfrm>
        </p:grpSpPr>
        <p:sp>
          <p:nvSpPr>
            <p:cNvPr id="15216" name="Google Shape;15216;p81"/>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1"/>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8" name="Google Shape;15218;p81"/>
          <p:cNvGrpSpPr/>
          <p:nvPr/>
        </p:nvGrpSpPr>
        <p:grpSpPr>
          <a:xfrm>
            <a:off x="5164756" y="2138717"/>
            <a:ext cx="425343" cy="424188"/>
            <a:chOff x="-3854375" y="2405000"/>
            <a:chExt cx="294600" cy="293800"/>
          </a:xfrm>
        </p:grpSpPr>
        <p:sp>
          <p:nvSpPr>
            <p:cNvPr id="15219" name="Google Shape;15219;p81"/>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1"/>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1" name="Google Shape;15221;p81"/>
          <p:cNvGrpSpPr/>
          <p:nvPr/>
        </p:nvGrpSpPr>
        <p:grpSpPr>
          <a:xfrm>
            <a:off x="5178961" y="2659838"/>
            <a:ext cx="420796" cy="423033"/>
            <a:chOff x="-3852025" y="2764950"/>
            <a:chExt cx="291450" cy="293000"/>
          </a:xfrm>
        </p:grpSpPr>
        <p:sp>
          <p:nvSpPr>
            <p:cNvPr id="15222" name="Google Shape;15222;p81"/>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1"/>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4" name="Google Shape;15224;p81"/>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1"/>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26" name="Google Shape;15226;p81"/>
          <p:cNvGrpSpPr/>
          <p:nvPr/>
        </p:nvGrpSpPr>
        <p:grpSpPr>
          <a:xfrm>
            <a:off x="7901550" y="2660398"/>
            <a:ext cx="420796" cy="421914"/>
            <a:chOff x="-2060175" y="2768875"/>
            <a:chExt cx="291450" cy="292225"/>
          </a:xfrm>
        </p:grpSpPr>
        <p:sp>
          <p:nvSpPr>
            <p:cNvPr id="15227" name="Google Shape;15227;p81"/>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1"/>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9" name="Google Shape;15229;p81"/>
          <p:cNvGrpSpPr/>
          <p:nvPr/>
        </p:nvGrpSpPr>
        <p:grpSpPr>
          <a:xfrm>
            <a:off x="1915160" y="3232071"/>
            <a:ext cx="421914" cy="420796"/>
            <a:chOff x="-937025" y="2064750"/>
            <a:chExt cx="292225" cy="291450"/>
          </a:xfrm>
        </p:grpSpPr>
        <p:sp>
          <p:nvSpPr>
            <p:cNvPr id="15230" name="Google Shape;15230;p81"/>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1"/>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1"/>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3" name="Google Shape;15233;p81"/>
          <p:cNvGrpSpPr/>
          <p:nvPr/>
        </p:nvGrpSpPr>
        <p:grpSpPr>
          <a:xfrm>
            <a:off x="3018323" y="1630697"/>
            <a:ext cx="421951" cy="421914"/>
            <a:chOff x="-5276050" y="2037975"/>
            <a:chExt cx="292250" cy="292225"/>
          </a:xfrm>
        </p:grpSpPr>
        <p:sp>
          <p:nvSpPr>
            <p:cNvPr id="15234" name="Google Shape;15234;p81"/>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1"/>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1"/>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7" name="Google Shape;15237;p81"/>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1"/>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39" name="Google Shape;15239;p81"/>
          <p:cNvGrpSpPr/>
          <p:nvPr/>
        </p:nvGrpSpPr>
        <p:grpSpPr>
          <a:xfrm>
            <a:off x="5777136" y="1631256"/>
            <a:ext cx="324133" cy="420796"/>
            <a:chOff x="-3462150" y="2046625"/>
            <a:chExt cx="224500" cy="291450"/>
          </a:xfrm>
        </p:grpSpPr>
        <p:sp>
          <p:nvSpPr>
            <p:cNvPr id="15240" name="Google Shape;15240;p81"/>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1"/>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1"/>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1"/>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1"/>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1"/>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1"/>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7" name="Google Shape;15247;p81"/>
          <p:cNvGrpSpPr/>
          <p:nvPr/>
        </p:nvGrpSpPr>
        <p:grpSpPr>
          <a:xfrm>
            <a:off x="5752700" y="2139276"/>
            <a:ext cx="373006" cy="423069"/>
            <a:chOff x="-3478675" y="2405775"/>
            <a:chExt cx="258350" cy="293025"/>
          </a:xfrm>
        </p:grpSpPr>
        <p:sp>
          <p:nvSpPr>
            <p:cNvPr id="15248" name="Google Shape;15248;p81"/>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1"/>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1"/>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1"/>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2" name="Google Shape;15252;p81"/>
          <p:cNvGrpSpPr/>
          <p:nvPr/>
        </p:nvGrpSpPr>
        <p:grpSpPr>
          <a:xfrm>
            <a:off x="5815218" y="2660398"/>
            <a:ext cx="271831" cy="421914"/>
            <a:chOff x="-3443250" y="2765725"/>
            <a:chExt cx="188275" cy="292225"/>
          </a:xfrm>
        </p:grpSpPr>
        <p:sp>
          <p:nvSpPr>
            <p:cNvPr id="15253" name="Google Shape;15253;p81"/>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1"/>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1"/>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1"/>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7" name="Google Shape;15257;p81"/>
          <p:cNvGrpSpPr/>
          <p:nvPr/>
        </p:nvGrpSpPr>
        <p:grpSpPr>
          <a:xfrm>
            <a:off x="844114" y="3230934"/>
            <a:ext cx="371887" cy="423069"/>
            <a:chOff x="-1684475" y="2049000"/>
            <a:chExt cx="257575" cy="293025"/>
          </a:xfrm>
        </p:grpSpPr>
        <p:sp>
          <p:nvSpPr>
            <p:cNvPr id="15258" name="Google Shape;15258;p81"/>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1"/>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1"/>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1"/>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62" name="Google Shape;15262;p81"/>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63" name="Google Shape;15263;p81"/>
          <p:cNvGrpSpPr/>
          <p:nvPr/>
        </p:nvGrpSpPr>
        <p:grpSpPr>
          <a:xfrm>
            <a:off x="4134007" y="3231514"/>
            <a:ext cx="420796" cy="421914"/>
            <a:chOff x="-1700225" y="2768875"/>
            <a:chExt cx="291450" cy="292225"/>
          </a:xfrm>
        </p:grpSpPr>
        <p:sp>
          <p:nvSpPr>
            <p:cNvPr id="15264" name="Google Shape;15264;p8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0" name="Google Shape;15270;p81"/>
          <p:cNvGrpSpPr/>
          <p:nvPr/>
        </p:nvGrpSpPr>
        <p:grpSpPr>
          <a:xfrm>
            <a:off x="3602355" y="3230935"/>
            <a:ext cx="371887" cy="423069"/>
            <a:chOff x="-919700" y="2420750"/>
            <a:chExt cx="257575" cy="293025"/>
          </a:xfrm>
        </p:grpSpPr>
        <p:sp>
          <p:nvSpPr>
            <p:cNvPr id="15271" name="Google Shape;15271;p81"/>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1"/>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1"/>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4" name="Google Shape;15274;p81"/>
          <p:cNvGrpSpPr/>
          <p:nvPr/>
        </p:nvGrpSpPr>
        <p:grpSpPr>
          <a:xfrm>
            <a:off x="1937547" y="1645950"/>
            <a:ext cx="409531" cy="410617"/>
            <a:chOff x="6679825" y="2693700"/>
            <a:chExt cx="257875" cy="258575"/>
          </a:xfrm>
        </p:grpSpPr>
        <p:sp>
          <p:nvSpPr>
            <p:cNvPr id="15275" name="Google Shape;15275;p81"/>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81"/>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7" name="Google Shape;15277;p81"/>
          <p:cNvGrpSpPr/>
          <p:nvPr/>
        </p:nvGrpSpPr>
        <p:grpSpPr>
          <a:xfrm>
            <a:off x="1927121" y="2142110"/>
            <a:ext cx="420531" cy="417262"/>
            <a:chOff x="6790450" y="3119050"/>
            <a:chExt cx="262750" cy="260675"/>
          </a:xfrm>
        </p:grpSpPr>
        <p:sp>
          <p:nvSpPr>
            <p:cNvPr id="15278" name="Google Shape;15278;p81"/>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1"/>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0" name="Google Shape;15280;p81"/>
          <p:cNvGrpSpPr/>
          <p:nvPr/>
        </p:nvGrpSpPr>
        <p:grpSpPr>
          <a:xfrm>
            <a:off x="7908242" y="3238780"/>
            <a:ext cx="407411" cy="407411"/>
            <a:chOff x="2964567" y="2571753"/>
            <a:chExt cx="417045" cy="417045"/>
          </a:xfrm>
        </p:grpSpPr>
        <p:sp>
          <p:nvSpPr>
            <p:cNvPr id="15281" name="Google Shape;15281;p81"/>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1"/>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83" name="Google Shape;15283;p81"/>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84" name="Google Shape;15284;p81"/>
          <p:cNvGrpSpPr/>
          <p:nvPr/>
        </p:nvGrpSpPr>
        <p:grpSpPr>
          <a:xfrm>
            <a:off x="5733329" y="3238790"/>
            <a:ext cx="407432" cy="407391"/>
            <a:chOff x="812101" y="2571761"/>
            <a:chExt cx="417066" cy="417024"/>
          </a:xfrm>
        </p:grpSpPr>
        <p:sp>
          <p:nvSpPr>
            <p:cNvPr id="15285" name="Google Shape;15285;p81"/>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1"/>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1"/>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1"/>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9" name="Google Shape;15289;p81"/>
          <p:cNvGrpSpPr/>
          <p:nvPr/>
        </p:nvGrpSpPr>
        <p:grpSpPr>
          <a:xfrm>
            <a:off x="6253923" y="3238790"/>
            <a:ext cx="407391" cy="407391"/>
            <a:chOff x="1323129" y="2571761"/>
            <a:chExt cx="417024" cy="417024"/>
          </a:xfrm>
        </p:grpSpPr>
        <p:sp>
          <p:nvSpPr>
            <p:cNvPr id="15290" name="Google Shape;15290;p81"/>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1"/>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1"/>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1"/>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4" name="Google Shape;15294;p81"/>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95" name="Google Shape;15295;p81"/>
          <p:cNvGrpSpPr/>
          <p:nvPr/>
        </p:nvGrpSpPr>
        <p:grpSpPr>
          <a:xfrm>
            <a:off x="7390398" y="3238843"/>
            <a:ext cx="408023" cy="407411"/>
            <a:chOff x="2344476" y="2571761"/>
            <a:chExt cx="417671" cy="417045"/>
          </a:xfrm>
        </p:grpSpPr>
        <p:sp>
          <p:nvSpPr>
            <p:cNvPr id="15296" name="Google Shape;15296;p81"/>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1"/>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8" name="Google Shape;15298;p81"/>
          <p:cNvGrpSpPr/>
          <p:nvPr/>
        </p:nvGrpSpPr>
        <p:grpSpPr>
          <a:xfrm>
            <a:off x="6554233" y="3755436"/>
            <a:ext cx="358093" cy="407391"/>
            <a:chOff x="7660859" y="2571753"/>
            <a:chExt cx="366561" cy="417024"/>
          </a:xfrm>
        </p:grpSpPr>
        <p:sp>
          <p:nvSpPr>
            <p:cNvPr id="15299" name="Google Shape;15299;p81"/>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1"/>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1"/>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2" name="Google Shape;15302;p81"/>
          <p:cNvGrpSpPr/>
          <p:nvPr/>
        </p:nvGrpSpPr>
        <p:grpSpPr>
          <a:xfrm>
            <a:off x="4088914" y="3755436"/>
            <a:ext cx="407391" cy="407391"/>
            <a:chOff x="5566722" y="2571753"/>
            <a:chExt cx="417024" cy="417024"/>
          </a:xfrm>
        </p:grpSpPr>
        <p:sp>
          <p:nvSpPr>
            <p:cNvPr id="15303" name="Google Shape;15303;p81"/>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1"/>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5" name="Google Shape;15305;p81"/>
          <p:cNvGrpSpPr/>
          <p:nvPr/>
        </p:nvGrpSpPr>
        <p:grpSpPr>
          <a:xfrm>
            <a:off x="4705247" y="3857692"/>
            <a:ext cx="407381" cy="202880"/>
            <a:chOff x="6090251" y="2676413"/>
            <a:chExt cx="417014" cy="207677"/>
          </a:xfrm>
        </p:grpSpPr>
        <p:sp>
          <p:nvSpPr>
            <p:cNvPr id="15306" name="Google Shape;15306;p81"/>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1"/>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1"/>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81"/>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0" name="Google Shape;15310;p81"/>
          <p:cNvGrpSpPr/>
          <p:nvPr/>
        </p:nvGrpSpPr>
        <p:grpSpPr>
          <a:xfrm>
            <a:off x="5937901" y="3755436"/>
            <a:ext cx="407391" cy="407391"/>
            <a:chOff x="7137330" y="2571753"/>
            <a:chExt cx="417024" cy="417024"/>
          </a:xfrm>
        </p:grpSpPr>
        <p:sp>
          <p:nvSpPr>
            <p:cNvPr id="15311" name="Google Shape;15311;p81"/>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1"/>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1"/>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4" name="Google Shape;15314;p81"/>
          <p:cNvGrpSpPr/>
          <p:nvPr/>
        </p:nvGrpSpPr>
        <p:grpSpPr>
          <a:xfrm>
            <a:off x="5321569" y="3755436"/>
            <a:ext cx="407391" cy="407391"/>
            <a:chOff x="6613801" y="2571753"/>
            <a:chExt cx="417024" cy="417024"/>
          </a:xfrm>
        </p:grpSpPr>
        <p:sp>
          <p:nvSpPr>
            <p:cNvPr id="15315" name="Google Shape;15315;p81"/>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1"/>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1"/>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1"/>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1"/>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0" name="Google Shape;15320;p81"/>
          <p:cNvGrpSpPr/>
          <p:nvPr/>
        </p:nvGrpSpPr>
        <p:grpSpPr>
          <a:xfrm>
            <a:off x="1623565" y="3815897"/>
            <a:ext cx="407391" cy="286470"/>
            <a:chOff x="3476576" y="2633631"/>
            <a:chExt cx="417024" cy="293244"/>
          </a:xfrm>
        </p:grpSpPr>
        <p:sp>
          <p:nvSpPr>
            <p:cNvPr id="15321" name="Google Shape;15321;p81"/>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1"/>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3" name="Google Shape;15323;p81"/>
          <p:cNvGrpSpPr/>
          <p:nvPr/>
        </p:nvGrpSpPr>
        <p:grpSpPr>
          <a:xfrm>
            <a:off x="2239897" y="3755508"/>
            <a:ext cx="407411" cy="407248"/>
            <a:chOff x="3988564" y="2571836"/>
            <a:chExt cx="417045" cy="416878"/>
          </a:xfrm>
        </p:grpSpPr>
        <p:sp>
          <p:nvSpPr>
            <p:cNvPr id="15324" name="Google Shape;15324;p81"/>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1"/>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6" name="Google Shape;15326;p81"/>
          <p:cNvGrpSpPr/>
          <p:nvPr/>
        </p:nvGrpSpPr>
        <p:grpSpPr>
          <a:xfrm>
            <a:off x="2856250" y="3755436"/>
            <a:ext cx="407391" cy="407391"/>
            <a:chOff x="4500573" y="2571753"/>
            <a:chExt cx="417024" cy="417024"/>
          </a:xfrm>
        </p:grpSpPr>
        <p:sp>
          <p:nvSpPr>
            <p:cNvPr id="15327" name="Google Shape;15327;p81"/>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1"/>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9" name="Google Shape;15329;p81"/>
          <p:cNvGrpSpPr/>
          <p:nvPr/>
        </p:nvGrpSpPr>
        <p:grpSpPr>
          <a:xfrm>
            <a:off x="3472582" y="3755436"/>
            <a:ext cx="407391" cy="407391"/>
            <a:chOff x="5012603" y="2571753"/>
            <a:chExt cx="417024" cy="417024"/>
          </a:xfrm>
        </p:grpSpPr>
        <p:sp>
          <p:nvSpPr>
            <p:cNvPr id="15330" name="Google Shape;15330;p81"/>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1"/>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81"/>
          <p:cNvGrpSpPr/>
          <p:nvPr/>
        </p:nvGrpSpPr>
        <p:grpSpPr>
          <a:xfrm>
            <a:off x="7121258" y="3759535"/>
            <a:ext cx="399178" cy="399178"/>
            <a:chOff x="2038375" y="3798025"/>
            <a:chExt cx="841792" cy="841792"/>
          </a:xfrm>
        </p:grpSpPr>
        <p:sp>
          <p:nvSpPr>
            <p:cNvPr id="15333" name="Google Shape;15333;p81"/>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1"/>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5338"/>
        <p:cNvGrpSpPr/>
        <p:nvPr/>
      </p:nvGrpSpPr>
      <p:grpSpPr>
        <a:xfrm>
          <a:off x="0" y="0"/>
          <a:ext cx="0" cy="0"/>
          <a:chOff x="0" y="0"/>
          <a:chExt cx="0" cy="0"/>
        </a:xfrm>
      </p:grpSpPr>
      <p:pic>
        <p:nvPicPr>
          <p:cNvPr id="15339" name="Google Shape;15339;p8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sp>
        <p:nvSpPr>
          <p:cNvPr id="3" name="Subtitle 2"/>
          <p:cNvSpPr>
            <a:spLocks noGrp="1"/>
          </p:cNvSpPr>
          <p:nvPr>
            <p:ph type="subTitle" idx="1"/>
          </p:nvPr>
        </p:nvSpPr>
        <p:spPr>
          <a:xfrm>
            <a:off x="1039089" y="2957114"/>
            <a:ext cx="3117273" cy="1134000"/>
          </a:xfrm>
        </p:spPr>
        <p:txBody>
          <a:bodyPr/>
          <a:lstStyle/>
          <a:p>
            <a:r>
              <a:rPr lang="en-US" dirty="0" err="1" smtClean="0"/>
              <a:t>Huế</a:t>
            </a:r>
            <a:r>
              <a:rPr lang="en-US" dirty="0" smtClean="0"/>
              <a:t> </a:t>
            </a:r>
            <a:r>
              <a:rPr lang="en-US" dirty="0" err="1" smtClean="0"/>
              <a:t>là</a:t>
            </a:r>
            <a:r>
              <a:rPr lang="en-US" dirty="0" smtClean="0"/>
              <a:t> </a:t>
            </a:r>
            <a:r>
              <a:rPr lang="en-US" dirty="0" err="1" smtClean="0"/>
              <a:t>điểm</a:t>
            </a:r>
            <a:r>
              <a:rPr lang="en-US" dirty="0" smtClean="0"/>
              <a:t> du </a:t>
            </a:r>
            <a:r>
              <a:rPr lang="en-US" dirty="0" err="1" smtClean="0"/>
              <a:t>lịch</a:t>
            </a:r>
            <a:r>
              <a:rPr lang="en-US" dirty="0" smtClean="0"/>
              <a:t> </a:t>
            </a:r>
            <a:r>
              <a:rPr lang="en-US" dirty="0" err="1" smtClean="0"/>
              <a:t>nổi</a:t>
            </a:r>
            <a:r>
              <a:rPr lang="en-US" dirty="0" smtClean="0"/>
              <a:t> </a:t>
            </a:r>
            <a:r>
              <a:rPr lang="en-US" dirty="0" err="1" smtClean="0"/>
              <a:t>tiếng</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4672" y="332508"/>
            <a:ext cx="3701679" cy="1937212"/>
          </a:xfrm>
          <a:prstGeom prst="rect">
            <a:avLst/>
          </a:prstGeom>
        </p:spPr>
      </p:pic>
      <p:pic>
        <p:nvPicPr>
          <p:cNvPr id="1026" name="Picture 2" descr="Thừa Thiên Huế đăng cai Năm Du lịch quốc gia 2025 - Nhịp sống kinh tế Việt  Nam &amp; Thế giới"/>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57252" y="2599146"/>
            <a:ext cx="3144984" cy="209927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1026"/>
                                        </p:tgtEl>
                                        <p:attrNameLst>
                                          <p:attrName>style.visibility</p:attrName>
                                        </p:attrNameLst>
                                      </p:cBhvr>
                                      <p:to>
                                        <p:strVal val="visible"/>
                                      </p:to>
                                    </p:set>
                                    <p:animEffect transition="in" filter="fade">
                                      <p:cBhvr>
                                        <p:cTn id="16" dur="500"/>
                                        <p:tgtEl>
                                          <p:spTgt spid="102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nodeType="clickEffect">
                                  <p:stCondLst>
                                    <p:cond delay="0"/>
                                  </p:stCondLst>
                                  <p:childTnLst>
                                    <p:animEffect transition="out" filter="fade">
                                      <p:cBhvr>
                                        <p:cTn id="20" dur="500"/>
                                        <p:tgtEl>
                                          <p:spTgt spid="1026"/>
                                        </p:tgtEl>
                                      </p:cBhvr>
                                    </p:animEffect>
                                    <p:set>
                                      <p:cBhvr>
                                        <p:cTn id="21" dur="1" fill="hold">
                                          <p:stCondLst>
                                            <p:cond delay="499"/>
                                          </p:stCondLst>
                                        </p:cTn>
                                        <p:tgtEl>
                                          <p:spTgt spid="1026"/>
                                        </p:tgtEl>
                                        <p:attrNameLst>
                                          <p:attrName>style.visibility</p:attrName>
                                        </p:attrNameLst>
                                      </p:cBhvr>
                                      <p:to>
                                        <p:strVal val="hidden"/>
                                      </p:to>
                                    </p:set>
                                  </p:childTnLst>
                                </p:cTn>
                              </p:par>
                              <p:par>
                                <p:cTn id="22" presetID="10" presetClass="exit" presetSubtype="0" fill="hold" nodeType="withEffect">
                                  <p:stCondLst>
                                    <p:cond delay="0"/>
                                  </p:stCondLst>
                                  <p:childTnLst>
                                    <p:animEffect transition="out" filter="fade">
                                      <p:cBhvr>
                                        <p:cTn id="23" dur="500"/>
                                        <p:tgtEl>
                                          <p:spTgt spid="4"/>
                                        </p:tgtEl>
                                      </p:cBhvr>
                                    </p:animEffect>
                                    <p:set>
                                      <p:cBhvr>
                                        <p:cTn id="24"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sp>
        <p:nvSpPr>
          <p:cNvPr id="3" name="Subtitle 2"/>
          <p:cNvSpPr>
            <a:spLocks noGrp="1"/>
          </p:cNvSpPr>
          <p:nvPr>
            <p:ph type="subTitle" idx="1"/>
          </p:nvPr>
        </p:nvSpPr>
        <p:spPr>
          <a:xfrm>
            <a:off x="1039089" y="2957114"/>
            <a:ext cx="3117273" cy="1134000"/>
          </a:xfrm>
        </p:spPr>
        <p:txBody>
          <a:bodyPr/>
          <a:lstStyle/>
          <a:p>
            <a:r>
              <a:rPr lang="en-US" dirty="0" err="1" smtClean="0"/>
              <a:t>Huế</a:t>
            </a:r>
            <a:r>
              <a:rPr lang="en-US" dirty="0" smtClean="0"/>
              <a:t> </a:t>
            </a:r>
            <a:r>
              <a:rPr lang="en-US" dirty="0" err="1" smtClean="0"/>
              <a:t>là</a:t>
            </a:r>
            <a:r>
              <a:rPr lang="en-US" dirty="0" smtClean="0"/>
              <a:t> </a:t>
            </a:r>
            <a:r>
              <a:rPr lang="en-US" dirty="0" err="1" smtClean="0"/>
              <a:t>điểm</a:t>
            </a:r>
            <a:r>
              <a:rPr lang="en-US" dirty="0" smtClean="0"/>
              <a:t> du </a:t>
            </a:r>
            <a:r>
              <a:rPr lang="en-US" dirty="0" err="1" smtClean="0"/>
              <a:t>lịch</a:t>
            </a:r>
            <a:r>
              <a:rPr lang="en-US" dirty="0" smtClean="0"/>
              <a:t> </a:t>
            </a:r>
            <a:r>
              <a:rPr lang="en-US" dirty="0" err="1" smtClean="0"/>
              <a:t>nổi</a:t>
            </a:r>
            <a:r>
              <a:rPr lang="en-US" dirty="0" smtClean="0"/>
              <a:t> </a:t>
            </a:r>
            <a:r>
              <a:rPr lang="en-US" dirty="0" err="1" smtClean="0"/>
              <a:t>tiếng</a:t>
            </a:r>
            <a:endParaRPr lang="en-US" dirty="0"/>
          </a:p>
        </p:txBody>
      </p:sp>
      <p:pic>
        <p:nvPicPr>
          <p:cNvPr id="3076" name="Picture 4" descr="Thuyết minh về danh lam thắng cảnh ở Huế (có dàn ý + 7 bài văn mẫu)"/>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08762" y="3114676"/>
            <a:ext cx="3822377" cy="1592657"/>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Lăng Tự Đức - Cẩm nang du lịch chi tiết từ A - Z 2024 - Eagle Touris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65886" y="464700"/>
            <a:ext cx="3389241" cy="2258943"/>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TÌM HIỂU HỒ KHE NGANG – THỪA THIÊN HUẾ"/>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86902" y="422979"/>
            <a:ext cx="3383328" cy="23006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7366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080"/>
                                        </p:tgtEl>
                                        <p:attrNameLst>
                                          <p:attrName>style.visibility</p:attrName>
                                        </p:attrNameLst>
                                      </p:cBhvr>
                                      <p:to>
                                        <p:strVal val="visible"/>
                                      </p:to>
                                    </p:set>
                                    <p:animEffect transition="in" filter="fade">
                                      <p:cBhvr>
                                        <p:cTn id="7" dur="500"/>
                                        <p:tgtEl>
                                          <p:spTgt spid="308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076"/>
                                        </p:tgtEl>
                                        <p:attrNameLst>
                                          <p:attrName>style.visibility</p:attrName>
                                        </p:attrNameLst>
                                      </p:cBhvr>
                                      <p:to>
                                        <p:strVal val="visible"/>
                                      </p:to>
                                    </p:set>
                                    <p:animEffect transition="in" filter="fade">
                                      <p:cBhvr>
                                        <p:cTn id="11" dur="500"/>
                                        <p:tgtEl>
                                          <p:spTgt spid="307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084"/>
                                        </p:tgtEl>
                                        <p:attrNameLst>
                                          <p:attrName>style.visibility</p:attrName>
                                        </p:attrNameLst>
                                      </p:cBhvr>
                                      <p:to>
                                        <p:strVal val="visible"/>
                                      </p:to>
                                    </p:set>
                                    <p:animEffect transition="in" filter="fade">
                                      <p:cBhvr>
                                        <p:cTn id="15" dur="500"/>
                                        <p:tgtEl>
                                          <p:spTgt spid="30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sp>
        <p:nvSpPr>
          <p:cNvPr id="3" name="Subtitle 2"/>
          <p:cNvSpPr>
            <a:spLocks noGrp="1"/>
          </p:cNvSpPr>
          <p:nvPr>
            <p:ph type="subTitle" idx="1"/>
          </p:nvPr>
        </p:nvSpPr>
        <p:spPr>
          <a:xfrm>
            <a:off x="1101435" y="3317333"/>
            <a:ext cx="3117273" cy="1134000"/>
          </a:xfrm>
        </p:spPr>
        <p:txBody>
          <a:bodyPr/>
          <a:lstStyle/>
          <a:p>
            <a:r>
              <a:rPr lang="en-US" dirty="0" err="1" smtClean="0"/>
              <a:t>Xe</a:t>
            </a:r>
            <a:r>
              <a:rPr lang="en-US" dirty="0" smtClean="0"/>
              <a:t> </a:t>
            </a:r>
            <a:r>
              <a:rPr lang="en-US" dirty="0" err="1" smtClean="0"/>
              <a:t>máy</a:t>
            </a:r>
            <a:r>
              <a:rPr lang="en-US" dirty="0" smtClean="0"/>
              <a:t> </a:t>
            </a:r>
            <a:r>
              <a:rPr lang="en-US" dirty="0" err="1" smtClean="0"/>
              <a:t>được</a:t>
            </a:r>
            <a:r>
              <a:rPr lang="en-US" dirty="0" smtClean="0"/>
              <a:t> </a:t>
            </a:r>
            <a:r>
              <a:rPr lang="en-US" dirty="0" err="1" smtClean="0"/>
              <a:t>khách</a:t>
            </a:r>
            <a:r>
              <a:rPr lang="en-US" dirty="0" smtClean="0"/>
              <a:t> du </a:t>
            </a:r>
            <a:r>
              <a:rPr lang="en-US" dirty="0" err="1" smtClean="0"/>
              <a:t>lịch</a:t>
            </a:r>
            <a:r>
              <a:rPr lang="en-US" dirty="0" smtClean="0"/>
              <a:t> </a:t>
            </a:r>
            <a:r>
              <a:rPr lang="en-US" dirty="0" err="1" smtClean="0"/>
              <a:t>ưa</a:t>
            </a:r>
            <a:r>
              <a:rPr lang="en-US" dirty="0" smtClean="0"/>
              <a:t> </a:t>
            </a:r>
            <a:r>
              <a:rPr lang="en-US" dirty="0" err="1" smtClean="0"/>
              <a:t>chuộng</a:t>
            </a:r>
            <a:endParaRPr lang="en-US" dirty="0"/>
          </a:p>
        </p:txBody>
      </p:sp>
      <p:pic>
        <p:nvPicPr>
          <p:cNvPr id="2050" name="Picture 2" descr="THUÊ XE MÁY HỘI AN TRẢ Ở HUẾ MỘT CHIỀU - GIAO XE TẬN NƠI - 09454181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96447" y="553793"/>
            <a:ext cx="3141805" cy="127999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18708" y="2288216"/>
            <a:ext cx="3382241" cy="1898887"/>
          </a:xfrm>
          <a:prstGeom prst="rect">
            <a:avLst/>
          </a:prstGeom>
        </p:spPr>
      </p:pic>
    </p:spTree>
    <p:extLst>
      <p:ext uri="{BB962C8B-B14F-4D97-AF65-F5344CB8AC3E}">
        <p14:creationId xmlns:p14="http://schemas.microsoft.com/office/powerpoint/2010/main" val="3964651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50"/>
                                        </p:tgtEl>
                                        <p:attrNameLst>
                                          <p:attrName>style.visibility</p:attrName>
                                        </p:attrNameLst>
                                      </p:cBhvr>
                                      <p:to>
                                        <p:strVal val="visible"/>
                                      </p:to>
                                    </p:set>
                                    <p:animEffect transition="in" filter="fade">
                                      <p:cBhvr>
                                        <p:cTn id="17"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sp>
        <p:nvSpPr>
          <p:cNvPr id="3" name="Subtitle 2"/>
          <p:cNvSpPr>
            <a:spLocks noGrp="1"/>
          </p:cNvSpPr>
          <p:nvPr>
            <p:ph type="subTitle" idx="1"/>
          </p:nvPr>
        </p:nvSpPr>
        <p:spPr>
          <a:xfrm>
            <a:off x="820883" y="3594425"/>
            <a:ext cx="3117273" cy="603503"/>
          </a:xfrm>
        </p:spPr>
        <p:txBody>
          <a:bodyPr/>
          <a:lstStyle/>
          <a:p>
            <a:r>
              <a:rPr lang="en-US" dirty="0" err="1" smtClean="0"/>
              <a:t>Quá</a:t>
            </a:r>
            <a:r>
              <a:rPr lang="en-US" dirty="0" smtClean="0"/>
              <a:t> </a:t>
            </a:r>
            <a:r>
              <a:rPr lang="en-US" dirty="0" err="1" smtClean="0"/>
              <a:t>trình</a:t>
            </a:r>
            <a:r>
              <a:rPr lang="en-US" dirty="0" smtClean="0"/>
              <a:t> </a:t>
            </a:r>
            <a:r>
              <a:rPr lang="en-US" dirty="0" err="1" smtClean="0"/>
              <a:t>thuê</a:t>
            </a:r>
            <a:r>
              <a:rPr lang="en-US" dirty="0" smtClean="0"/>
              <a:t> </a:t>
            </a:r>
            <a:r>
              <a:rPr lang="en-US" dirty="0" err="1" smtClean="0"/>
              <a:t>xe</a:t>
            </a:r>
            <a:r>
              <a:rPr lang="en-US" dirty="0" smtClean="0"/>
              <a:t> </a:t>
            </a:r>
            <a:r>
              <a:rPr lang="en-US" dirty="0" err="1" smtClean="0"/>
              <a:t>đôi</a:t>
            </a:r>
            <a:r>
              <a:rPr lang="en-US" dirty="0" smtClean="0"/>
              <a:t> </a:t>
            </a:r>
            <a:r>
              <a:rPr lang="en-US" dirty="0" err="1" smtClean="0"/>
              <a:t>lúc</a:t>
            </a:r>
            <a:r>
              <a:rPr lang="en-US" dirty="0" smtClean="0"/>
              <a:t> </a:t>
            </a:r>
            <a:r>
              <a:rPr lang="en-US" dirty="0" err="1" smtClean="0"/>
              <a:t>gặp</a:t>
            </a:r>
            <a:r>
              <a:rPr lang="en-US" dirty="0" smtClean="0"/>
              <a:t> </a:t>
            </a:r>
            <a:r>
              <a:rPr lang="en-US" dirty="0" err="1" smtClean="0"/>
              <a:t>khó</a:t>
            </a:r>
            <a:r>
              <a:rPr lang="en-US" dirty="0" smtClean="0"/>
              <a:t> </a:t>
            </a:r>
            <a:r>
              <a:rPr lang="en-US" dirty="0" err="1" smtClean="0"/>
              <a:t>khăn</a:t>
            </a:r>
            <a:endParaRPr lang="en-US" dirty="0"/>
          </a:p>
        </p:txBody>
      </p:sp>
      <p:pic>
        <p:nvPicPr>
          <p:cNvPr id="4" name="Picture 3"/>
          <p:cNvPicPr>
            <a:picLocks noChangeAspect="1"/>
          </p:cNvPicPr>
          <p:nvPr/>
        </p:nvPicPr>
        <p:blipFill>
          <a:blip r:embed="rId3"/>
          <a:stretch>
            <a:fillRect/>
          </a:stretch>
        </p:blipFill>
        <p:spPr>
          <a:xfrm>
            <a:off x="5583383" y="194406"/>
            <a:ext cx="2667000" cy="4672585"/>
          </a:xfrm>
          <a:prstGeom prst="rect">
            <a:avLst/>
          </a:prstGeom>
        </p:spPr>
      </p:pic>
      <p:pic>
        <p:nvPicPr>
          <p:cNvPr id="5" name="Picture 4"/>
          <p:cNvPicPr>
            <a:picLocks noChangeAspect="1"/>
          </p:cNvPicPr>
          <p:nvPr/>
        </p:nvPicPr>
        <p:blipFill>
          <a:blip r:embed="rId4"/>
          <a:stretch>
            <a:fillRect/>
          </a:stretch>
        </p:blipFill>
        <p:spPr>
          <a:xfrm>
            <a:off x="1449964" y="459733"/>
            <a:ext cx="4008728" cy="864267"/>
          </a:xfrm>
          <a:prstGeom prst="rect">
            <a:avLst/>
          </a:prstGeom>
        </p:spPr>
      </p:pic>
      <p:pic>
        <p:nvPicPr>
          <p:cNvPr id="6" name="Picture 5"/>
          <p:cNvPicPr>
            <a:picLocks noChangeAspect="1"/>
          </p:cNvPicPr>
          <p:nvPr/>
        </p:nvPicPr>
        <p:blipFill>
          <a:blip r:embed="rId5"/>
          <a:stretch>
            <a:fillRect/>
          </a:stretch>
        </p:blipFill>
        <p:spPr>
          <a:xfrm>
            <a:off x="706581" y="1615118"/>
            <a:ext cx="3955473" cy="1577182"/>
          </a:xfrm>
          <a:prstGeom prst="rect">
            <a:avLst/>
          </a:prstGeom>
        </p:spPr>
      </p:pic>
    </p:spTree>
    <p:extLst>
      <p:ext uri="{BB962C8B-B14F-4D97-AF65-F5344CB8AC3E}">
        <p14:creationId xmlns:p14="http://schemas.microsoft.com/office/powerpoint/2010/main" val="4150370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3">
                                            <p:txEl>
                                              <p:pRg st="0" end="0"/>
                                            </p:txEl>
                                          </p:spTgt>
                                        </p:tgtEl>
                                        <p:attrNameLst>
                                          <p:attrName>style.visibility</p:attrName>
                                        </p:attrNameLst>
                                      </p:cBhvr>
                                      <p:to>
                                        <p:strVal val="visible"/>
                                      </p:to>
                                    </p:set>
                                    <p:animEffect transition="in" filter="randombar(horizontal)">
                                      <p:cBhvr>
                                        <p:cTn id="2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sp>
        <p:nvSpPr>
          <p:cNvPr id="3" name="Subtitle 2"/>
          <p:cNvSpPr>
            <a:spLocks noGrp="1"/>
          </p:cNvSpPr>
          <p:nvPr>
            <p:ph type="subTitle" idx="1"/>
          </p:nvPr>
        </p:nvSpPr>
        <p:spPr>
          <a:xfrm>
            <a:off x="2887374" y="3836881"/>
            <a:ext cx="3460172" cy="603503"/>
          </a:xfrm>
        </p:spPr>
        <p:txBody>
          <a:bodyPr/>
          <a:lstStyle/>
          <a:p>
            <a:r>
              <a:rPr lang="en-US" b="1" dirty="0" err="1" smtClean="0"/>
              <a:t>HueBikeRent</a:t>
            </a:r>
            <a:r>
              <a:rPr lang="en-US" dirty="0" smtClean="0"/>
              <a:t/>
            </a:r>
            <a:br>
              <a:rPr lang="en-US" dirty="0" smtClean="0"/>
            </a:br>
            <a:r>
              <a:rPr lang="en-US" dirty="0" smtClean="0"/>
              <a:t>Website </a:t>
            </a:r>
            <a:r>
              <a:rPr lang="en-US" dirty="0" err="1" smtClean="0"/>
              <a:t>hỗ</a:t>
            </a:r>
            <a:r>
              <a:rPr lang="en-US" dirty="0" smtClean="0"/>
              <a:t> </a:t>
            </a:r>
            <a:r>
              <a:rPr lang="en-US" dirty="0" err="1" smtClean="0"/>
              <a:t>trợ</a:t>
            </a:r>
            <a:r>
              <a:rPr lang="en-US" dirty="0" smtClean="0"/>
              <a:t> </a:t>
            </a:r>
            <a:r>
              <a:rPr lang="en-US" dirty="0" err="1" smtClean="0"/>
              <a:t>kinh</a:t>
            </a:r>
            <a:r>
              <a:rPr lang="en-US" dirty="0" smtClean="0"/>
              <a:t> </a:t>
            </a:r>
            <a:r>
              <a:rPr lang="en-US" dirty="0" err="1" smtClean="0"/>
              <a:t>doanh</a:t>
            </a:r>
            <a:r>
              <a:rPr lang="en-US" dirty="0" smtClean="0"/>
              <a:t> </a:t>
            </a:r>
            <a:r>
              <a:rPr lang="en-US" dirty="0" err="1" smtClean="0"/>
              <a:t>cho</a:t>
            </a:r>
            <a:r>
              <a:rPr lang="en-US" dirty="0" smtClean="0"/>
              <a:t> </a:t>
            </a:r>
            <a:r>
              <a:rPr lang="en-US" dirty="0" err="1" smtClean="0"/>
              <a:t>thuê</a:t>
            </a:r>
            <a:r>
              <a:rPr lang="en-US" dirty="0" smtClean="0"/>
              <a:t> </a:t>
            </a:r>
            <a:r>
              <a:rPr lang="en-US" dirty="0" err="1" smtClean="0"/>
              <a:t>xe</a:t>
            </a:r>
            <a:r>
              <a:rPr lang="en-US" dirty="0" smtClean="0"/>
              <a:t> </a:t>
            </a:r>
            <a:r>
              <a:rPr lang="en-US" dirty="0" err="1" smtClean="0"/>
              <a:t>máy</a:t>
            </a:r>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0979" y="1101436"/>
            <a:ext cx="3932961" cy="2621974"/>
          </a:xfrm>
          <a:prstGeom prst="rect">
            <a:avLst/>
          </a:prstGeom>
        </p:spPr>
      </p:pic>
      <p:sp>
        <p:nvSpPr>
          <p:cNvPr id="7" name="Google Shape;2155;p38"/>
          <p:cNvSpPr txBox="1">
            <a:spLocks noGrp="1"/>
          </p:cNvSpPr>
          <p:nvPr>
            <p:ph type="title"/>
          </p:nvPr>
        </p:nvSpPr>
        <p:spPr>
          <a:xfrm>
            <a:off x="1253834" y="415636"/>
            <a:ext cx="3595257" cy="57232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smtClean="0"/>
              <a:t>Lý do lựa chọn đề tài</a:t>
            </a:r>
            <a:endParaRPr sz="2400" dirty="0"/>
          </a:p>
        </p:txBody>
      </p:sp>
    </p:spTree>
    <p:extLst>
      <p:ext uri="{BB962C8B-B14F-4D97-AF65-F5344CB8AC3E}">
        <p14:creationId xmlns:p14="http://schemas.microsoft.com/office/powerpoint/2010/main" val="2761438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36"/>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Mục tiêu</a:t>
            </a:r>
            <a:endParaRPr dirty="0"/>
          </a:p>
        </p:txBody>
      </p:sp>
      <p:grpSp>
        <p:nvGrpSpPr>
          <p:cNvPr id="48" name="Group 47"/>
          <p:cNvGrpSpPr/>
          <p:nvPr/>
        </p:nvGrpSpPr>
        <p:grpSpPr>
          <a:xfrm>
            <a:off x="4310467" y="1902851"/>
            <a:ext cx="929901" cy="517731"/>
            <a:chOff x="4082541" y="1999833"/>
            <a:chExt cx="929901" cy="517731"/>
          </a:xfrm>
        </p:grpSpPr>
        <p:grpSp>
          <p:nvGrpSpPr>
            <p:cNvPr id="4" name="Google Shape;13219;p75"/>
            <p:cNvGrpSpPr/>
            <p:nvPr/>
          </p:nvGrpSpPr>
          <p:grpSpPr>
            <a:xfrm>
              <a:off x="4659987" y="2143248"/>
              <a:ext cx="352455" cy="340168"/>
              <a:chOff x="3857225" y="238125"/>
              <a:chExt cx="500575" cy="483125"/>
            </a:xfrm>
          </p:grpSpPr>
          <p:sp>
            <p:nvSpPr>
              <p:cNvPr id="5" name="Google Shape;13220;p7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 name="Google Shape;13221;p7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 name="Google Shape;13222;p7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 name="Google Shape;13223;p7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 name="Google Shape;13224;p7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 name="Google Shape;13225;p7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 name="Google Shape;13226;p7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 name="Google Shape;6995;p70"/>
            <p:cNvGrpSpPr/>
            <p:nvPr/>
          </p:nvGrpSpPr>
          <p:grpSpPr>
            <a:xfrm>
              <a:off x="4082541" y="1999833"/>
              <a:ext cx="587865" cy="517731"/>
              <a:chOff x="6000718" y="3070557"/>
              <a:chExt cx="587865" cy="517731"/>
            </a:xfrm>
          </p:grpSpPr>
          <p:sp>
            <p:nvSpPr>
              <p:cNvPr id="13" name="Google Shape;6996;p70"/>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ln>
                <a:headEnd type="none" w="sm" len="sm"/>
                <a:tailEnd type="none" w="sm" len="s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997;p70"/>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ln>
                <a:headEnd type="none" w="sm" len="sm"/>
                <a:tailEnd type="none" w="sm" len="s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998;p70"/>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ln>
                <a:headEnd type="none" w="sm" len="sm"/>
                <a:tailEnd type="none" w="sm" len="s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999;p70"/>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ln>
                <a:headEnd type="none" w="sm" len="sm"/>
                <a:tailEnd type="none" w="sm" len="s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000;p70"/>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ln>
                <a:headEnd type="none" w="sm" len="sm"/>
                <a:tailEnd type="none" w="sm" len="s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001;p70"/>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ln>
                <a:headEnd type="none" w="sm" len="sm"/>
                <a:tailEnd type="none" w="sm" len="s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002;p70"/>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ln>
                <a:headEnd type="none" w="sm" len="sm"/>
                <a:tailEnd type="none" w="sm" len="s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7003;p70"/>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ln>
                <a:headEnd type="none" w="sm" len="sm"/>
                <a:tailEnd type="none" w="sm" len="s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004;p70"/>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ln>
                <a:headEnd type="none" w="sm" len="sm"/>
                <a:tailEnd type="none" w="sm" len="s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005;p70"/>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ln>
                <a:headEnd type="none" w="sm" len="sm"/>
                <a:tailEnd type="none" w="sm" len="s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40" name="Straight Arrow Connector 39"/>
          <p:cNvCxnSpPr/>
          <p:nvPr/>
        </p:nvCxnSpPr>
        <p:spPr>
          <a:xfrm>
            <a:off x="3107734" y="1638617"/>
            <a:ext cx="1265334" cy="504921"/>
          </a:xfrm>
          <a:prstGeom prst="straightConnector1">
            <a:avLst/>
          </a:prstGeom>
          <a:ln w="1270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flipV="1">
            <a:off x="2668055" y="2225682"/>
            <a:ext cx="1673939" cy="128288"/>
          </a:xfrm>
          <a:prstGeom prst="straightConnector1">
            <a:avLst/>
          </a:prstGeom>
          <a:ln w="1270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a:stCxn id="2" idx="2"/>
          </p:cNvCxnSpPr>
          <p:nvPr/>
        </p:nvCxnSpPr>
        <p:spPr>
          <a:xfrm flipH="1">
            <a:off x="4804564" y="1444804"/>
            <a:ext cx="843283" cy="484994"/>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stCxn id="38" idx="2"/>
          </p:cNvCxnSpPr>
          <p:nvPr/>
        </p:nvCxnSpPr>
        <p:spPr>
          <a:xfrm flipH="1" flipV="1">
            <a:off x="5213365" y="2225682"/>
            <a:ext cx="1634949" cy="215706"/>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37" idx="1"/>
          </p:cNvCxnSpPr>
          <p:nvPr/>
        </p:nvCxnSpPr>
        <p:spPr>
          <a:xfrm flipH="1" flipV="1">
            <a:off x="4887913" y="2383519"/>
            <a:ext cx="1223263" cy="881047"/>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p:nvPr/>
        </p:nvCxnSpPr>
        <p:spPr>
          <a:xfrm flipV="1">
            <a:off x="3523727" y="2365094"/>
            <a:ext cx="880416" cy="802218"/>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sp>
        <p:nvSpPr>
          <p:cNvPr id="57" name="Subtitle 2"/>
          <p:cNvSpPr txBox="1">
            <a:spLocks/>
          </p:cNvSpPr>
          <p:nvPr/>
        </p:nvSpPr>
        <p:spPr>
          <a:xfrm>
            <a:off x="3001034" y="3923545"/>
            <a:ext cx="3460172" cy="60350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200"/>
              <a:buFont typeface="Barlow Semi Condensed Medium"/>
              <a:buAutoNum type="arabicPeriod"/>
              <a:defRPr sz="1200" b="0" i="0" u="none" strike="noStrike" cap="none">
                <a:solidFill>
                  <a:schemeClr val="dk2"/>
                </a:solidFill>
                <a:latin typeface="Barlow Semi Condensed"/>
                <a:ea typeface="Barlow Semi Condensed"/>
                <a:cs typeface="Barlow Semi Condensed"/>
                <a:sym typeface="Barlow Semi Condensed"/>
              </a:defRPr>
            </a:lvl1pPr>
            <a:lvl2pPr marL="914400" marR="0" lvl="1" indent="-304800" algn="l" rtl="0">
              <a:lnSpc>
                <a:spcPct val="100000"/>
              </a:lnSpc>
              <a:spcBef>
                <a:spcPts val="0"/>
              </a:spcBef>
              <a:spcAft>
                <a:spcPts val="0"/>
              </a:spcAft>
              <a:buClr>
                <a:srgbClr val="434343"/>
              </a:buClr>
              <a:buSzPts val="1200"/>
              <a:buFont typeface="Roboto Condensed Light"/>
              <a:buAutoNum type="alphaLcPeriod"/>
              <a:defRPr sz="1400" b="0" i="0" u="none" strike="noStrike" cap="none">
                <a:solidFill>
                  <a:schemeClr val="dk2"/>
                </a:solidFill>
                <a:latin typeface="Barlow Semi Condensed"/>
                <a:ea typeface="Barlow Semi Condensed"/>
                <a:cs typeface="Barlow Semi Condensed"/>
                <a:sym typeface="Barlow Semi Condensed"/>
              </a:defRPr>
            </a:lvl2pPr>
            <a:lvl3pPr marL="1371600" marR="0" lvl="2" indent="-304800" algn="l" rtl="0">
              <a:lnSpc>
                <a:spcPct val="100000"/>
              </a:lnSpc>
              <a:spcBef>
                <a:spcPts val="0"/>
              </a:spcBef>
              <a:spcAft>
                <a:spcPts val="0"/>
              </a:spcAft>
              <a:buClr>
                <a:srgbClr val="434343"/>
              </a:buClr>
              <a:buSzPts val="1200"/>
              <a:buFont typeface="Roboto Condensed Light"/>
              <a:buAutoNum type="romanLcPeriod"/>
              <a:defRPr sz="1400" b="0" i="0" u="none" strike="noStrike" cap="none">
                <a:solidFill>
                  <a:schemeClr val="dk2"/>
                </a:solidFill>
                <a:latin typeface="Barlow Semi Condensed"/>
                <a:ea typeface="Barlow Semi Condensed"/>
                <a:cs typeface="Barlow Semi Condensed"/>
                <a:sym typeface="Barlow Semi Condensed"/>
              </a:defRPr>
            </a:lvl3pPr>
            <a:lvl4pPr marL="1828800" marR="0" lvl="3" indent="-304800" algn="l" rtl="0">
              <a:lnSpc>
                <a:spcPct val="100000"/>
              </a:lnSpc>
              <a:spcBef>
                <a:spcPts val="0"/>
              </a:spcBef>
              <a:spcAft>
                <a:spcPts val="0"/>
              </a:spcAft>
              <a:buClr>
                <a:srgbClr val="434343"/>
              </a:buClr>
              <a:buSzPts val="1200"/>
              <a:buFont typeface="Roboto Condensed Light"/>
              <a:buAutoNum type="arabicPeriod"/>
              <a:defRPr sz="1400" b="0" i="0" u="none" strike="noStrike" cap="none">
                <a:solidFill>
                  <a:schemeClr val="dk2"/>
                </a:solidFill>
                <a:latin typeface="Barlow Semi Condensed"/>
                <a:ea typeface="Barlow Semi Condensed"/>
                <a:cs typeface="Barlow Semi Condensed"/>
                <a:sym typeface="Barlow Semi Condensed"/>
              </a:defRPr>
            </a:lvl4pPr>
            <a:lvl5pPr marL="2286000" marR="0" lvl="4" indent="-304800" algn="l" rtl="0">
              <a:lnSpc>
                <a:spcPct val="100000"/>
              </a:lnSpc>
              <a:spcBef>
                <a:spcPts val="0"/>
              </a:spcBef>
              <a:spcAft>
                <a:spcPts val="0"/>
              </a:spcAft>
              <a:buClr>
                <a:srgbClr val="434343"/>
              </a:buClr>
              <a:buSzPts val="1200"/>
              <a:buFont typeface="Roboto Condensed Light"/>
              <a:buAutoNum type="alphaLcPeriod"/>
              <a:defRPr sz="1400" b="0" i="0" u="none" strike="noStrike" cap="none">
                <a:solidFill>
                  <a:schemeClr val="dk2"/>
                </a:solidFill>
                <a:latin typeface="Barlow Semi Condensed"/>
                <a:ea typeface="Barlow Semi Condensed"/>
                <a:cs typeface="Barlow Semi Condensed"/>
                <a:sym typeface="Barlow Semi Condensed"/>
              </a:defRPr>
            </a:lvl5pPr>
            <a:lvl6pPr marL="2743200" marR="0" lvl="5" indent="-304800" algn="l" rtl="0">
              <a:lnSpc>
                <a:spcPct val="100000"/>
              </a:lnSpc>
              <a:spcBef>
                <a:spcPts val="0"/>
              </a:spcBef>
              <a:spcAft>
                <a:spcPts val="0"/>
              </a:spcAft>
              <a:buClr>
                <a:srgbClr val="434343"/>
              </a:buClr>
              <a:buSzPts val="1200"/>
              <a:buFont typeface="Roboto Condensed Light"/>
              <a:buAutoNum type="romanLcPeriod"/>
              <a:defRPr sz="1400" b="0" i="0" u="none" strike="noStrike" cap="none">
                <a:solidFill>
                  <a:schemeClr val="dk2"/>
                </a:solidFill>
                <a:latin typeface="Barlow Semi Condensed"/>
                <a:ea typeface="Barlow Semi Condensed"/>
                <a:cs typeface="Barlow Semi Condensed"/>
                <a:sym typeface="Barlow Semi Condensed"/>
              </a:defRPr>
            </a:lvl6pPr>
            <a:lvl7pPr marL="3200400" marR="0" lvl="6" indent="-304800" algn="l" rtl="0">
              <a:lnSpc>
                <a:spcPct val="100000"/>
              </a:lnSpc>
              <a:spcBef>
                <a:spcPts val="0"/>
              </a:spcBef>
              <a:spcAft>
                <a:spcPts val="0"/>
              </a:spcAft>
              <a:buClr>
                <a:srgbClr val="434343"/>
              </a:buClr>
              <a:buSzPts val="1200"/>
              <a:buFont typeface="Roboto Condensed Light"/>
              <a:buAutoNum type="arabicPeriod"/>
              <a:defRPr sz="1400" b="0" i="0" u="none" strike="noStrike" cap="none">
                <a:solidFill>
                  <a:schemeClr val="dk2"/>
                </a:solidFill>
                <a:latin typeface="Barlow Semi Condensed"/>
                <a:ea typeface="Barlow Semi Condensed"/>
                <a:cs typeface="Barlow Semi Condensed"/>
                <a:sym typeface="Barlow Semi Condensed"/>
              </a:defRPr>
            </a:lvl7pPr>
            <a:lvl8pPr marL="3657600" marR="0" lvl="7" indent="-304800" algn="l" rtl="0">
              <a:lnSpc>
                <a:spcPct val="100000"/>
              </a:lnSpc>
              <a:spcBef>
                <a:spcPts val="0"/>
              </a:spcBef>
              <a:spcAft>
                <a:spcPts val="0"/>
              </a:spcAft>
              <a:buClr>
                <a:srgbClr val="434343"/>
              </a:buClr>
              <a:buSzPts val="1200"/>
              <a:buFont typeface="Roboto Condensed Light"/>
              <a:buAutoNum type="alphaLcPeriod"/>
              <a:defRPr sz="1400" b="0" i="0" u="none" strike="noStrike" cap="none">
                <a:solidFill>
                  <a:schemeClr val="dk2"/>
                </a:solidFill>
                <a:latin typeface="Barlow Semi Condensed"/>
                <a:ea typeface="Barlow Semi Condensed"/>
                <a:cs typeface="Barlow Semi Condensed"/>
                <a:sym typeface="Barlow Semi Condensed"/>
              </a:defRPr>
            </a:lvl8pPr>
            <a:lvl9pPr marL="4114800" marR="0" lvl="8" indent="-304800" algn="l" rtl="0">
              <a:lnSpc>
                <a:spcPct val="100000"/>
              </a:lnSpc>
              <a:spcBef>
                <a:spcPts val="0"/>
              </a:spcBef>
              <a:spcAft>
                <a:spcPts val="0"/>
              </a:spcAft>
              <a:buClr>
                <a:srgbClr val="434343"/>
              </a:buClr>
              <a:buSzPts val="1200"/>
              <a:buFont typeface="Roboto Condensed Light"/>
              <a:buAutoNum type="romanLcPeriod"/>
              <a:defRPr sz="1400" b="0" i="0" u="none" strike="noStrike" cap="none">
                <a:solidFill>
                  <a:schemeClr val="dk2"/>
                </a:solidFill>
                <a:latin typeface="Barlow Semi Condensed"/>
                <a:ea typeface="Barlow Semi Condensed"/>
                <a:cs typeface="Barlow Semi Condensed"/>
                <a:sym typeface="Barlow Semi Condensed"/>
              </a:defRPr>
            </a:lvl9pPr>
          </a:lstStyle>
          <a:p>
            <a:pPr marL="152400" indent="0" algn="ctr">
              <a:buNone/>
            </a:pPr>
            <a:r>
              <a:rPr lang="en-US" sz="1400" dirty="0" err="1" smtClean="0"/>
              <a:t>Kết</a:t>
            </a:r>
            <a:r>
              <a:rPr lang="en-US" sz="1400" dirty="0" smtClean="0"/>
              <a:t> </a:t>
            </a:r>
            <a:r>
              <a:rPr lang="en-US" sz="1400" dirty="0" err="1"/>
              <a:t>nối</a:t>
            </a:r>
            <a:r>
              <a:rPr lang="en-US" sz="1400" dirty="0"/>
              <a:t> </a:t>
            </a:r>
            <a:r>
              <a:rPr lang="en-US" sz="1400" dirty="0" err="1"/>
              <a:t>những</a:t>
            </a:r>
            <a:r>
              <a:rPr lang="en-US" sz="1400" dirty="0"/>
              <a:t> </a:t>
            </a:r>
            <a:r>
              <a:rPr lang="en-US" sz="1400" dirty="0" err="1"/>
              <a:t>người</a:t>
            </a:r>
            <a:r>
              <a:rPr lang="en-US" sz="1400" dirty="0"/>
              <a:t> </a:t>
            </a:r>
            <a:r>
              <a:rPr lang="en-US" sz="1400" dirty="0" err="1"/>
              <a:t>có</a:t>
            </a:r>
            <a:r>
              <a:rPr lang="en-US" sz="1400" dirty="0"/>
              <a:t> </a:t>
            </a:r>
            <a:r>
              <a:rPr lang="en-US" sz="1400" dirty="0" err="1"/>
              <a:t>nhu</a:t>
            </a:r>
            <a:r>
              <a:rPr lang="en-US" sz="1400" dirty="0"/>
              <a:t> </a:t>
            </a:r>
            <a:r>
              <a:rPr lang="en-US" sz="1400" dirty="0" err="1"/>
              <a:t>cầu</a:t>
            </a:r>
            <a:r>
              <a:rPr lang="en-US" sz="1400" dirty="0"/>
              <a:t> </a:t>
            </a:r>
            <a:r>
              <a:rPr lang="en-US" sz="1400" dirty="0" err="1"/>
              <a:t>cho</a:t>
            </a:r>
            <a:r>
              <a:rPr lang="en-US" sz="1400" dirty="0"/>
              <a:t> </a:t>
            </a:r>
            <a:r>
              <a:rPr lang="en-US" sz="1400" dirty="0" err="1"/>
              <a:t>thuê</a:t>
            </a:r>
            <a:r>
              <a:rPr lang="en-US" sz="1400" dirty="0"/>
              <a:t> </a:t>
            </a:r>
            <a:r>
              <a:rPr lang="en-US" sz="1400" dirty="0" err="1"/>
              <a:t>và</a:t>
            </a:r>
            <a:r>
              <a:rPr lang="en-US" sz="1400" dirty="0"/>
              <a:t> </a:t>
            </a:r>
            <a:r>
              <a:rPr lang="en-US" sz="1400" dirty="0" err="1"/>
              <a:t>người</a:t>
            </a:r>
            <a:r>
              <a:rPr lang="en-US" sz="1400" dirty="0"/>
              <a:t> </a:t>
            </a:r>
            <a:r>
              <a:rPr lang="en-US" sz="1400" dirty="0" err="1"/>
              <a:t>cần</a:t>
            </a:r>
            <a:r>
              <a:rPr lang="en-US" sz="1400" dirty="0"/>
              <a:t> </a:t>
            </a:r>
            <a:r>
              <a:rPr lang="en-US" sz="1400" dirty="0" err="1"/>
              <a:t>thuê</a:t>
            </a:r>
            <a:r>
              <a:rPr lang="en-US" sz="1400" dirty="0"/>
              <a:t> </a:t>
            </a:r>
            <a:r>
              <a:rPr lang="en-US" sz="1400" dirty="0" err="1"/>
              <a:t>xe</a:t>
            </a:r>
            <a:r>
              <a:rPr lang="en-US" sz="1400" dirty="0"/>
              <a:t> </a:t>
            </a:r>
            <a:r>
              <a:rPr lang="en-US" sz="1400" dirty="0" err="1"/>
              <a:t>máy</a:t>
            </a:r>
            <a:r>
              <a:rPr lang="en-US" sz="1400" dirty="0"/>
              <a:t> </a:t>
            </a:r>
            <a:r>
              <a:rPr lang="en-US" sz="1400" dirty="0" err="1"/>
              <a:t>phục</a:t>
            </a:r>
            <a:r>
              <a:rPr lang="en-US" sz="1400" dirty="0"/>
              <a:t> </a:t>
            </a:r>
            <a:r>
              <a:rPr lang="en-US" sz="1400" dirty="0" err="1"/>
              <a:t>vụ</a:t>
            </a:r>
            <a:r>
              <a:rPr lang="en-US" sz="1400" dirty="0"/>
              <a:t> </a:t>
            </a:r>
            <a:r>
              <a:rPr lang="en-US" sz="1400" dirty="0" err="1"/>
              <a:t>đi</a:t>
            </a:r>
            <a:r>
              <a:rPr lang="en-US" sz="1400" dirty="0"/>
              <a:t> </a:t>
            </a:r>
            <a:r>
              <a:rPr lang="en-US" sz="1400" dirty="0" err="1" smtClean="0"/>
              <a:t>lại</a:t>
            </a:r>
            <a:endParaRPr lang="en-US" sz="1400" dirty="0"/>
          </a:p>
        </p:txBody>
      </p:sp>
      <p:grpSp>
        <p:nvGrpSpPr>
          <p:cNvPr id="3" name="Group 2"/>
          <p:cNvGrpSpPr/>
          <p:nvPr/>
        </p:nvGrpSpPr>
        <p:grpSpPr>
          <a:xfrm>
            <a:off x="2572620" y="1170709"/>
            <a:ext cx="822838" cy="741220"/>
            <a:chOff x="2572620" y="1170709"/>
            <a:chExt cx="822838" cy="741220"/>
          </a:xfrm>
        </p:grpSpPr>
        <p:grpSp>
          <p:nvGrpSpPr>
            <p:cNvPr id="23" name="Google Shape;13954;p77"/>
            <p:cNvGrpSpPr/>
            <p:nvPr/>
          </p:nvGrpSpPr>
          <p:grpSpPr>
            <a:xfrm>
              <a:off x="2668055" y="1170709"/>
              <a:ext cx="546380" cy="468891"/>
              <a:chOff x="-61784125" y="1931250"/>
              <a:chExt cx="316650" cy="317050"/>
            </a:xfrm>
          </p:grpSpPr>
          <p:sp>
            <p:nvSpPr>
              <p:cNvPr id="24" name="Google Shape;13955;p77"/>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200"/>
              </a:p>
            </p:txBody>
          </p:sp>
          <p:sp>
            <p:nvSpPr>
              <p:cNvPr id="25" name="Google Shape;13956;p77"/>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200"/>
              </a:p>
            </p:txBody>
          </p:sp>
          <p:sp>
            <p:nvSpPr>
              <p:cNvPr id="26" name="Google Shape;13957;p77"/>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200"/>
              </a:p>
            </p:txBody>
          </p:sp>
          <p:sp>
            <p:nvSpPr>
              <p:cNvPr id="27" name="Google Shape;13958;p77"/>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200"/>
              </a:p>
            </p:txBody>
          </p:sp>
        </p:grpSp>
        <p:sp>
          <p:nvSpPr>
            <p:cNvPr id="56" name="TextBox 55"/>
            <p:cNvSpPr txBox="1"/>
            <p:nvPr/>
          </p:nvSpPr>
          <p:spPr>
            <a:xfrm>
              <a:off x="2572620" y="1665708"/>
              <a:ext cx="822838" cy="246221"/>
            </a:xfrm>
            <a:prstGeom prst="rect">
              <a:avLst/>
            </a:prstGeom>
            <a:noFill/>
          </p:spPr>
          <p:txBody>
            <a:bodyPr wrap="square" rtlCol="0">
              <a:spAutoFit/>
            </a:bodyPr>
            <a:lstStyle/>
            <a:p>
              <a:r>
                <a:rPr lang="en-US" sz="1000" dirty="0" err="1" smtClean="0">
                  <a:latin typeface="Barlow Semi Condensed" panose="020B0604020202020204" charset="0"/>
                </a:rPr>
                <a:t>Khách</a:t>
              </a:r>
              <a:r>
                <a:rPr lang="en-US" sz="1000" dirty="0" smtClean="0">
                  <a:latin typeface="Barlow Semi Condensed" panose="020B0604020202020204" charset="0"/>
                </a:rPr>
                <a:t> </a:t>
              </a:r>
              <a:r>
                <a:rPr lang="en-US" sz="1000" dirty="0" err="1" smtClean="0">
                  <a:latin typeface="Barlow Semi Condensed" panose="020B0604020202020204" charset="0"/>
                </a:rPr>
                <a:t>hàng</a:t>
              </a:r>
              <a:endParaRPr lang="en-US" sz="1000" dirty="0">
                <a:latin typeface="Barlow Semi Condensed" panose="020B0604020202020204" charset="0"/>
              </a:endParaRPr>
            </a:p>
          </p:txBody>
        </p:sp>
      </p:grpSp>
      <p:grpSp>
        <p:nvGrpSpPr>
          <p:cNvPr id="28" name="Group 27"/>
          <p:cNvGrpSpPr/>
          <p:nvPr/>
        </p:nvGrpSpPr>
        <p:grpSpPr>
          <a:xfrm>
            <a:off x="2221908" y="2235597"/>
            <a:ext cx="822838" cy="427915"/>
            <a:chOff x="2221908" y="2235597"/>
            <a:chExt cx="822838" cy="427915"/>
          </a:xfrm>
        </p:grpSpPr>
        <p:sp>
          <p:nvSpPr>
            <p:cNvPr id="29" name="Google Shape;13957;p77"/>
            <p:cNvSpPr/>
            <p:nvPr/>
          </p:nvSpPr>
          <p:spPr>
            <a:xfrm>
              <a:off x="2461211" y="2235597"/>
              <a:ext cx="256748" cy="232333"/>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TextBox 59"/>
            <p:cNvSpPr txBox="1"/>
            <p:nvPr/>
          </p:nvSpPr>
          <p:spPr>
            <a:xfrm>
              <a:off x="2221908" y="2417291"/>
              <a:ext cx="822838" cy="246221"/>
            </a:xfrm>
            <a:prstGeom prst="rect">
              <a:avLst/>
            </a:prstGeom>
            <a:noFill/>
          </p:spPr>
          <p:txBody>
            <a:bodyPr wrap="square" rtlCol="0">
              <a:spAutoFit/>
            </a:bodyPr>
            <a:lstStyle/>
            <a:p>
              <a:r>
                <a:rPr lang="en-US" sz="1000" dirty="0" err="1" smtClean="0">
                  <a:latin typeface="Barlow Semi Condensed" panose="020B0604020202020204" charset="0"/>
                </a:rPr>
                <a:t>Khách</a:t>
              </a:r>
              <a:r>
                <a:rPr lang="en-US" sz="1000" dirty="0" smtClean="0">
                  <a:latin typeface="Barlow Semi Condensed" panose="020B0604020202020204" charset="0"/>
                </a:rPr>
                <a:t> </a:t>
              </a:r>
              <a:r>
                <a:rPr lang="en-US" sz="1000" dirty="0" err="1" smtClean="0">
                  <a:latin typeface="Barlow Semi Condensed" panose="020B0604020202020204" charset="0"/>
                </a:rPr>
                <a:t>hàng</a:t>
              </a:r>
              <a:endParaRPr lang="en-US" sz="1000" dirty="0">
                <a:latin typeface="Barlow Semi Condensed" panose="020B0604020202020204" charset="0"/>
              </a:endParaRPr>
            </a:p>
          </p:txBody>
        </p:sp>
      </p:grpSp>
      <p:grpSp>
        <p:nvGrpSpPr>
          <p:cNvPr id="30" name="Group 29"/>
          <p:cNvGrpSpPr/>
          <p:nvPr/>
        </p:nvGrpSpPr>
        <p:grpSpPr>
          <a:xfrm>
            <a:off x="3119121" y="2923309"/>
            <a:ext cx="822838" cy="638124"/>
            <a:chOff x="3119121" y="2923309"/>
            <a:chExt cx="822838" cy="638124"/>
          </a:xfrm>
        </p:grpSpPr>
        <p:grpSp>
          <p:nvGrpSpPr>
            <p:cNvPr id="31" name="Google Shape;13954;p77"/>
            <p:cNvGrpSpPr/>
            <p:nvPr/>
          </p:nvGrpSpPr>
          <p:grpSpPr>
            <a:xfrm>
              <a:off x="3214435" y="2923309"/>
              <a:ext cx="518692" cy="385772"/>
              <a:chOff x="-61784125" y="1931250"/>
              <a:chExt cx="316650" cy="317050"/>
            </a:xfrm>
          </p:grpSpPr>
          <p:sp>
            <p:nvSpPr>
              <p:cNvPr id="32" name="Google Shape;13955;p77"/>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200"/>
              </a:p>
            </p:txBody>
          </p:sp>
          <p:sp>
            <p:nvSpPr>
              <p:cNvPr id="33" name="Google Shape;13956;p77"/>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200"/>
              </a:p>
            </p:txBody>
          </p:sp>
          <p:sp>
            <p:nvSpPr>
              <p:cNvPr id="34" name="Google Shape;13957;p77"/>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200"/>
              </a:p>
            </p:txBody>
          </p:sp>
          <p:sp>
            <p:nvSpPr>
              <p:cNvPr id="35" name="Google Shape;13958;p77"/>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200"/>
              </a:p>
            </p:txBody>
          </p:sp>
        </p:grpSp>
        <p:sp>
          <p:nvSpPr>
            <p:cNvPr id="61" name="TextBox 60"/>
            <p:cNvSpPr txBox="1"/>
            <p:nvPr/>
          </p:nvSpPr>
          <p:spPr>
            <a:xfrm>
              <a:off x="3119121" y="3315212"/>
              <a:ext cx="822838" cy="246221"/>
            </a:xfrm>
            <a:prstGeom prst="rect">
              <a:avLst/>
            </a:prstGeom>
            <a:noFill/>
          </p:spPr>
          <p:txBody>
            <a:bodyPr wrap="square" rtlCol="0">
              <a:spAutoFit/>
            </a:bodyPr>
            <a:lstStyle/>
            <a:p>
              <a:r>
                <a:rPr lang="en-US" sz="1000" dirty="0" err="1" smtClean="0">
                  <a:latin typeface="Barlow Semi Condensed" panose="020B0604020202020204" charset="0"/>
                </a:rPr>
                <a:t>Khách</a:t>
              </a:r>
              <a:r>
                <a:rPr lang="en-US" sz="1000" dirty="0" smtClean="0">
                  <a:latin typeface="Barlow Semi Condensed" panose="020B0604020202020204" charset="0"/>
                </a:rPr>
                <a:t> </a:t>
              </a:r>
              <a:r>
                <a:rPr lang="en-US" sz="1000" dirty="0" err="1" smtClean="0">
                  <a:latin typeface="Barlow Semi Condensed" panose="020B0604020202020204" charset="0"/>
                </a:rPr>
                <a:t>hàng</a:t>
              </a:r>
              <a:endParaRPr lang="en-US" sz="1000" dirty="0">
                <a:latin typeface="Barlow Semi Condensed" panose="020B0604020202020204" charset="0"/>
              </a:endParaRPr>
            </a:p>
          </p:txBody>
        </p:sp>
      </p:grpSp>
      <p:grpSp>
        <p:nvGrpSpPr>
          <p:cNvPr id="41" name="Group 40"/>
          <p:cNvGrpSpPr/>
          <p:nvPr/>
        </p:nvGrpSpPr>
        <p:grpSpPr>
          <a:xfrm>
            <a:off x="5369095" y="1082854"/>
            <a:ext cx="594102" cy="650428"/>
            <a:chOff x="5369095" y="1082854"/>
            <a:chExt cx="594102" cy="650428"/>
          </a:xfrm>
        </p:grpSpPr>
        <p:pic>
          <p:nvPicPr>
            <p:cNvPr id="2" name="Picture 1"/>
            <p:cNvPicPr>
              <a:picLocks noChangeAspect="1"/>
            </p:cNvPicPr>
            <p:nvPr/>
          </p:nvPicPr>
          <p:blipFill>
            <a:blip r:embed="rId3"/>
            <a:stretch>
              <a:fillRect/>
            </a:stretch>
          </p:blipFill>
          <p:spPr>
            <a:xfrm>
              <a:off x="5462109" y="1082854"/>
              <a:ext cx="371475" cy="361950"/>
            </a:xfrm>
            <a:prstGeom prst="rect">
              <a:avLst/>
            </a:prstGeom>
          </p:spPr>
        </p:pic>
        <p:sp>
          <p:nvSpPr>
            <p:cNvPr id="62" name="TextBox 61"/>
            <p:cNvSpPr txBox="1"/>
            <p:nvPr/>
          </p:nvSpPr>
          <p:spPr>
            <a:xfrm>
              <a:off x="5369095" y="1487061"/>
              <a:ext cx="594102" cy="246221"/>
            </a:xfrm>
            <a:prstGeom prst="rect">
              <a:avLst/>
            </a:prstGeom>
            <a:noFill/>
          </p:spPr>
          <p:txBody>
            <a:bodyPr wrap="square" rtlCol="0">
              <a:spAutoFit/>
            </a:bodyPr>
            <a:lstStyle/>
            <a:p>
              <a:r>
                <a:rPr lang="en-US" sz="1000" dirty="0" err="1" smtClean="0">
                  <a:latin typeface="Barlow Semi Condensed" panose="020B0604020202020204" charset="0"/>
                </a:rPr>
                <a:t>Chủ</a:t>
              </a:r>
              <a:r>
                <a:rPr lang="en-US" sz="1000" dirty="0" smtClean="0">
                  <a:latin typeface="Barlow Semi Condensed" panose="020B0604020202020204" charset="0"/>
                </a:rPr>
                <a:t> </a:t>
              </a:r>
              <a:r>
                <a:rPr lang="en-US" sz="1000" dirty="0" err="1" smtClean="0">
                  <a:latin typeface="Barlow Semi Condensed" panose="020B0604020202020204" charset="0"/>
                </a:rPr>
                <a:t>xe</a:t>
              </a:r>
              <a:endParaRPr lang="en-US" sz="1000" dirty="0" smtClean="0">
                <a:latin typeface="Barlow Semi Condensed" panose="020B0604020202020204" charset="0"/>
              </a:endParaRPr>
            </a:p>
          </p:txBody>
        </p:sp>
      </p:grpSp>
      <p:grpSp>
        <p:nvGrpSpPr>
          <p:cNvPr id="39" name="Group 38"/>
          <p:cNvGrpSpPr/>
          <p:nvPr/>
        </p:nvGrpSpPr>
        <p:grpSpPr>
          <a:xfrm>
            <a:off x="6615371" y="2079438"/>
            <a:ext cx="594102" cy="556252"/>
            <a:chOff x="6615371" y="2079438"/>
            <a:chExt cx="594102" cy="556252"/>
          </a:xfrm>
        </p:grpSpPr>
        <p:pic>
          <p:nvPicPr>
            <p:cNvPr id="38" name="Picture 37"/>
            <p:cNvPicPr>
              <a:picLocks noChangeAspect="1"/>
            </p:cNvPicPr>
            <p:nvPr/>
          </p:nvPicPr>
          <p:blipFill>
            <a:blip r:embed="rId3"/>
            <a:stretch>
              <a:fillRect/>
            </a:stretch>
          </p:blipFill>
          <p:spPr>
            <a:xfrm>
              <a:off x="6662576" y="2079438"/>
              <a:ext cx="371475" cy="361950"/>
            </a:xfrm>
            <a:prstGeom prst="rect">
              <a:avLst/>
            </a:prstGeom>
          </p:spPr>
        </p:pic>
        <p:sp>
          <p:nvSpPr>
            <p:cNvPr id="63" name="TextBox 62"/>
            <p:cNvSpPr txBox="1"/>
            <p:nvPr/>
          </p:nvSpPr>
          <p:spPr>
            <a:xfrm>
              <a:off x="6615371" y="2389469"/>
              <a:ext cx="594102" cy="246221"/>
            </a:xfrm>
            <a:prstGeom prst="rect">
              <a:avLst/>
            </a:prstGeom>
            <a:noFill/>
          </p:spPr>
          <p:txBody>
            <a:bodyPr wrap="square" rtlCol="0">
              <a:spAutoFit/>
            </a:bodyPr>
            <a:lstStyle/>
            <a:p>
              <a:r>
                <a:rPr lang="en-US" sz="1000" dirty="0" err="1" smtClean="0">
                  <a:latin typeface="Barlow Semi Condensed" panose="020B0604020202020204" charset="0"/>
                </a:rPr>
                <a:t>Chủ</a:t>
              </a:r>
              <a:r>
                <a:rPr lang="en-US" sz="1000" dirty="0" smtClean="0">
                  <a:latin typeface="Barlow Semi Condensed" panose="020B0604020202020204" charset="0"/>
                </a:rPr>
                <a:t> </a:t>
              </a:r>
              <a:r>
                <a:rPr lang="en-US" sz="1000" dirty="0" err="1" smtClean="0">
                  <a:latin typeface="Barlow Semi Condensed" panose="020B0604020202020204" charset="0"/>
                </a:rPr>
                <a:t>xe</a:t>
              </a:r>
              <a:endParaRPr lang="en-US" sz="1000" dirty="0" smtClean="0">
                <a:latin typeface="Barlow Semi Condensed" panose="020B0604020202020204" charset="0"/>
              </a:endParaRPr>
            </a:p>
          </p:txBody>
        </p:sp>
      </p:grpSp>
      <p:grpSp>
        <p:nvGrpSpPr>
          <p:cNvPr id="36" name="Group 35"/>
          <p:cNvGrpSpPr/>
          <p:nvPr/>
        </p:nvGrpSpPr>
        <p:grpSpPr>
          <a:xfrm>
            <a:off x="6079513" y="3083591"/>
            <a:ext cx="594102" cy="584948"/>
            <a:chOff x="6079513" y="3083591"/>
            <a:chExt cx="594102" cy="584948"/>
          </a:xfrm>
        </p:grpSpPr>
        <p:pic>
          <p:nvPicPr>
            <p:cNvPr id="37" name="Picture 36"/>
            <p:cNvPicPr>
              <a:picLocks noChangeAspect="1"/>
            </p:cNvPicPr>
            <p:nvPr/>
          </p:nvPicPr>
          <p:blipFill>
            <a:blip r:embed="rId3"/>
            <a:stretch>
              <a:fillRect/>
            </a:stretch>
          </p:blipFill>
          <p:spPr>
            <a:xfrm>
              <a:off x="6111176" y="3083591"/>
              <a:ext cx="371475" cy="361950"/>
            </a:xfrm>
            <a:prstGeom prst="rect">
              <a:avLst/>
            </a:prstGeom>
          </p:spPr>
        </p:pic>
        <p:sp>
          <p:nvSpPr>
            <p:cNvPr id="64" name="TextBox 63"/>
            <p:cNvSpPr txBox="1"/>
            <p:nvPr/>
          </p:nvSpPr>
          <p:spPr>
            <a:xfrm>
              <a:off x="6079513" y="3422318"/>
              <a:ext cx="594102" cy="246221"/>
            </a:xfrm>
            <a:prstGeom prst="rect">
              <a:avLst/>
            </a:prstGeom>
            <a:noFill/>
          </p:spPr>
          <p:txBody>
            <a:bodyPr wrap="square" rtlCol="0">
              <a:spAutoFit/>
            </a:bodyPr>
            <a:lstStyle/>
            <a:p>
              <a:r>
                <a:rPr lang="en-US" sz="1000" dirty="0" err="1" smtClean="0">
                  <a:latin typeface="Barlow Semi Condensed" panose="020B0604020202020204" charset="0"/>
                </a:rPr>
                <a:t>Chủ</a:t>
              </a:r>
              <a:r>
                <a:rPr lang="en-US" sz="1000" dirty="0" smtClean="0">
                  <a:latin typeface="Barlow Semi Condensed" panose="020B0604020202020204" charset="0"/>
                </a:rPr>
                <a:t> </a:t>
              </a:r>
              <a:r>
                <a:rPr lang="en-US" sz="1000" dirty="0" err="1" smtClean="0">
                  <a:latin typeface="Barlow Semi Condensed" panose="020B0604020202020204" charset="0"/>
                </a:rPr>
                <a:t>xe</a:t>
              </a:r>
              <a:endParaRPr lang="en-US" sz="1000" dirty="0" smtClean="0">
                <a:latin typeface="Barlow Semi Condensed" panose="020B0604020202020204"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90"/>
                                        </p:tgtEl>
                                        <p:attrNameLst>
                                          <p:attrName>style.visibility</p:attrName>
                                        </p:attrNameLst>
                                      </p:cBhvr>
                                      <p:to>
                                        <p:strVal val="visible"/>
                                      </p:to>
                                    </p:set>
                                    <p:animEffect transition="in" filter="fade">
                                      <p:cBhvr>
                                        <p:cTn id="7" dur="500"/>
                                        <p:tgtEl>
                                          <p:spTgt spid="189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fade">
                                      <p:cBhvr>
                                        <p:cTn id="12" dur="500"/>
                                        <p:tgtEl>
                                          <p:spTgt spid="48"/>
                                        </p:tgtEl>
                                      </p:cBhvr>
                                    </p:animEffect>
                                  </p:childTnLst>
                                </p:cTn>
                              </p:par>
                              <p:par>
                                <p:cTn id="13" presetID="10"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fade">
                                      <p:cBhvr>
                                        <p:cTn id="19" dur="500"/>
                                        <p:tgtEl>
                                          <p:spTgt spid="28"/>
                                        </p:tgtEl>
                                      </p:cBhvr>
                                    </p:animEffect>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fade">
                                      <p:cBhvr>
                                        <p:cTn id="23" dur="500"/>
                                        <p:tgtEl>
                                          <p:spTgt spid="30"/>
                                        </p:tgtEl>
                                      </p:cBhvr>
                                    </p:animEffect>
                                  </p:childTnLst>
                                </p:cTn>
                              </p:par>
                              <p:par>
                                <p:cTn id="24" presetID="10" presetClass="entr" presetSubtype="0" fill="hold" nodeType="withEffect">
                                  <p:stCondLst>
                                    <p:cond delay="0"/>
                                  </p:stCondLst>
                                  <p:childTnLst>
                                    <p:set>
                                      <p:cBhvr>
                                        <p:cTn id="25" dur="1" fill="hold">
                                          <p:stCondLst>
                                            <p:cond delay="0"/>
                                          </p:stCondLst>
                                        </p:cTn>
                                        <p:tgtEl>
                                          <p:spTgt spid="36"/>
                                        </p:tgtEl>
                                        <p:attrNameLst>
                                          <p:attrName>style.visibility</p:attrName>
                                        </p:attrNameLst>
                                      </p:cBhvr>
                                      <p:to>
                                        <p:strVal val="visible"/>
                                      </p:to>
                                    </p:set>
                                    <p:animEffect transition="in" filter="fade">
                                      <p:cBhvr>
                                        <p:cTn id="26" dur="500"/>
                                        <p:tgtEl>
                                          <p:spTgt spid="36"/>
                                        </p:tgtEl>
                                      </p:cBhvr>
                                    </p:animEffect>
                                  </p:childTnLst>
                                </p:cTn>
                              </p:par>
                              <p:par>
                                <p:cTn id="27" presetID="10" presetClass="entr" presetSubtype="0" fill="hold" nodeType="withEffect">
                                  <p:stCondLst>
                                    <p:cond delay="0"/>
                                  </p:stCondLst>
                                  <p:childTnLst>
                                    <p:set>
                                      <p:cBhvr>
                                        <p:cTn id="28" dur="1" fill="hold">
                                          <p:stCondLst>
                                            <p:cond delay="0"/>
                                          </p:stCondLst>
                                        </p:cTn>
                                        <p:tgtEl>
                                          <p:spTgt spid="41"/>
                                        </p:tgtEl>
                                        <p:attrNameLst>
                                          <p:attrName>style.visibility</p:attrName>
                                        </p:attrNameLst>
                                      </p:cBhvr>
                                      <p:to>
                                        <p:strVal val="visible"/>
                                      </p:to>
                                    </p:set>
                                    <p:animEffect transition="in" filter="fade">
                                      <p:cBhvr>
                                        <p:cTn id="29" dur="500"/>
                                        <p:tgtEl>
                                          <p:spTgt spid="41"/>
                                        </p:tgtEl>
                                      </p:cBhvr>
                                    </p:animEffect>
                                  </p:childTnLst>
                                </p:cTn>
                              </p:par>
                              <p:par>
                                <p:cTn id="30" presetID="10" presetClass="entr" presetSubtype="0" fill="hold" nodeType="withEffect">
                                  <p:stCondLst>
                                    <p:cond delay="0"/>
                                  </p:stCondLst>
                                  <p:childTnLst>
                                    <p:set>
                                      <p:cBhvr>
                                        <p:cTn id="31" dur="1" fill="hold">
                                          <p:stCondLst>
                                            <p:cond delay="0"/>
                                          </p:stCondLst>
                                        </p:cTn>
                                        <p:tgtEl>
                                          <p:spTgt spid="39"/>
                                        </p:tgtEl>
                                        <p:attrNameLst>
                                          <p:attrName>style.visibility</p:attrName>
                                        </p:attrNameLst>
                                      </p:cBhvr>
                                      <p:to>
                                        <p:strVal val="visible"/>
                                      </p:to>
                                    </p:set>
                                    <p:animEffect transition="in" filter="fade">
                                      <p:cBhvr>
                                        <p:cTn id="32" dur="500"/>
                                        <p:tgtEl>
                                          <p:spTgt spid="39"/>
                                        </p:tgtEl>
                                      </p:cBhvr>
                                    </p:animEffect>
                                  </p:childTnLst>
                                </p:cTn>
                              </p:par>
                              <p:par>
                                <p:cTn id="33" presetID="22" presetClass="entr" presetSubtype="8" fill="hold" nodeType="withEffect">
                                  <p:stCondLst>
                                    <p:cond delay="0"/>
                                  </p:stCondLst>
                                  <p:childTnLst>
                                    <p:set>
                                      <p:cBhvr>
                                        <p:cTn id="34" dur="1" fill="hold">
                                          <p:stCondLst>
                                            <p:cond delay="0"/>
                                          </p:stCondLst>
                                        </p:cTn>
                                        <p:tgtEl>
                                          <p:spTgt spid="40"/>
                                        </p:tgtEl>
                                        <p:attrNameLst>
                                          <p:attrName>style.visibility</p:attrName>
                                        </p:attrNameLst>
                                      </p:cBhvr>
                                      <p:to>
                                        <p:strVal val="visible"/>
                                      </p:to>
                                    </p:set>
                                    <p:animEffect transition="in" filter="wipe(left)">
                                      <p:cBhvr>
                                        <p:cTn id="35" dur="500"/>
                                        <p:tgtEl>
                                          <p:spTgt spid="40"/>
                                        </p:tgtEl>
                                      </p:cBhvr>
                                    </p:animEffect>
                                  </p:childTnLst>
                                </p:cTn>
                              </p:par>
                            </p:childTnLst>
                          </p:cTn>
                        </p:par>
                        <p:par>
                          <p:cTn id="36" fill="hold">
                            <p:stCondLst>
                              <p:cond delay="1500"/>
                            </p:stCondLst>
                            <p:childTnLst>
                              <p:par>
                                <p:cTn id="37" presetID="22" presetClass="entr" presetSubtype="8" fill="hold" nodeType="afterEffect">
                                  <p:stCondLst>
                                    <p:cond delay="0"/>
                                  </p:stCondLst>
                                  <p:childTnLst>
                                    <p:set>
                                      <p:cBhvr>
                                        <p:cTn id="38" dur="1" fill="hold">
                                          <p:stCondLst>
                                            <p:cond delay="0"/>
                                          </p:stCondLst>
                                        </p:cTn>
                                        <p:tgtEl>
                                          <p:spTgt spid="42"/>
                                        </p:tgtEl>
                                        <p:attrNameLst>
                                          <p:attrName>style.visibility</p:attrName>
                                        </p:attrNameLst>
                                      </p:cBhvr>
                                      <p:to>
                                        <p:strVal val="visible"/>
                                      </p:to>
                                    </p:set>
                                    <p:animEffect transition="in" filter="wipe(left)">
                                      <p:cBhvr>
                                        <p:cTn id="39" dur="500"/>
                                        <p:tgtEl>
                                          <p:spTgt spid="42"/>
                                        </p:tgtEl>
                                      </p:cBhvr>
                                    </p:animEffect>
                                  </p:childTnLst>
                                </p:cTn>
                              </p:par>
                            </p:childTnLst>
                          </p:cTn>
                        </p:par>
                        <p:par>
                          <p:cTn id="40" fill="hold">
                            <p:stCondLst>
                              <p:cond delay="2000"/>
                            </p:stCondLst>
                            <p:childTnLst>
                              <p:par>
                                <p:cTn id="41" presetID="22" presetClass="entr" presetSubtype="8" fill="hold" nodeType="afterEffect">
                                  <p:stCondLst>
                                    <p:cond delay="0"/>
                                  </p:stCondLst>
                                  <p:childTnLst>
                                    <p:set>
                                      <p:cBhvr>
                                        <p:cTn id="42" dur="1" fill="hold">
                                          <p:stCondLst>
                                            <p:cond delay="0"/>
                                          </p:stCondLst>
                                        </p:cTn>
                                        <p:tgtEl>
                                          <p:spTgt spid="54"/>
                                        </p:tgtEl>
                                        <p:attrNameLst>
                                          <p:attrName>style.visibility</p:attrName>
                                        </p:attrNameLst>
                                      </p:cBhvr>
                                      <p:to>
                                        <p:strVal val="visible"/>
                                      </p:to>
                                    </p:set>
                                    <p:animEffect transition="in" filter="wipe(left)">
                                      <p:cBhvr>
                                        <p:cTn id="43" dur="500"/>
                                        <p:tgtEl>
                                          <p:spTgt spid="54"/>
                                        </p:tgtEl>
                                      </p:cBhvr>
                                    </p:animEffect>
                                  </p:childTnLst>
                                </p:cTn>
                              </p:par>
                            </p:childTnLst>
                          </p:cTn>
                        </p:par>
                        <p:par>
                          <p:cTn id="44" fill="hold">
                            <p:stCondLst>
                              <p:cond delay="2500"/>
                            </p:stCondLst>
                            <p:childTnLst>
                              <p:par>
                                <p:cTn id="45" presetID="22" presetClass="entr" presetSubtype="2" fill="hold" nodeType="afterEffect">
                                  <p:stCondLst>
                                    <p:cond delay="0"/>
                                  </p:stCondLst>
                                  <p:childTnLst>
                                    <p:set>
                                      <p:cBhvr>
                                        <p:cTn id="46" dur="1" fill="hold">
                                          <p:stCondLst>
                                            <p:cond delay="0"/>
                                          </p:stCondLst>
                                        </p:cTn>
                                        <p:tgtEl>
                                          <p:spTgt spid="52"/>
                                        </p:tgtEl>
                                        <p:attrNameLst>
                                          <p:attrName>style.visibility</p:attrName>
                                        </p:attrNameLst>
                                      </p:cBhvr>
                                      <p:to>
                                        <p:strVal val="visible"/>
                                      </p:to>
                                    </p:set>
                                    <p:animEffect transition="in" filter="wipe(right)">
                                      <p:cBhvr>
                                        <p:cTn id="47" dur="500"/>
                                        <p:tgtEl>
                                          <p:spTgt spid="52"/>
                                        </p:tgtEl>
                                      </p:cBhvr>
                                    </p:animEffect>
                                  </p:childTnLst>
                                </p:cTn>
                              </p:par>
                              <p:par>
                                <p:cTn id="48" presetID="22" presetClass="entr" presetSubtype="2" fill="hold" nodeType="withEffect">
                                  <p:stCondLst>
                                    <p:cond delay="0"/>
                                  </p:stCondLst>
                                  <p:childTnLst>
                                    <p:set>
                                      <p:cBhvr>
                                        <p:cTn id="49" dur="1" fill="hold">
                                          <p:stCondLst>
                                            <p:cond delay="0"/>
                                          </p:stCondLst>
                                        </p:cTn>
                                        <p:tgtEl>
                                          <p:spTgt spid="46"/>
                                        </p:tgtEl>
                                        <p:attrNameLst>
                                          <p:attrName>style.visibility</p:attrName>
                                        </p:attrNameLst>
                                      </p:cBhvr>
                                      <p:to>
                                        <p:strVal val="visible"/>
                                      </p:to>
                                    </p:set>
                                    <p:animEffect transition="in" filter="wipe(right)">
                                      <p:cBhvr>
                                        <p:cTn id="50" dur="500"/>
                                        <p:tgtEl>
                                          <p:spTgt spid="46"/>
                                        </p:tgtEl>
                                      </p:cBhvr>
                                    </p:animEffect>
                                  </p:childTnLst>
                                </p:cTn>
                              </p:par>
                            </p:childTnLst>
                          </p:cTn>
                        </p:par>
                        <p:par>
                          <p:cTn id="51" fill="hold">
                            <p:stCondLst>
                              <p:cond delay="3000"/>
                            </p:stCondLst>
                            <p:childTnLst>
                              <p:par>
                                <p:cTn id="52" presetID="22" presetClass="entr" presetSubtype="2" fill="hold" nodeType="afterEffect">
                                  <p:stCondLst>
                                    <p:cond delay="0"/>
                                  </p:stCondLst>
                                  <p:childTnLst>
                                    <p:set>
                                      <p:cBhvr>
                                        <p:cTn id="53" dur="1" fill="hold">
                                          <p:stCondLst>
                                            <p:cond delay="0"/>
                                          </p:stCondLst>
                                        </p:cTn>
                                        <p:tgtEl>
                                          <p:spTgt spid="44"/>
                                        </p:tgtEl>
                                        <p:attrNameLst>
                                          <p:attrName>style.visibility</p:attrName>
                                        </p:attrNameLst>
                                      </p:cBhvr>
                                      <p:to>
                                        <p:strVal val="visible"/>
                                      </p:to>
                                    </p:set>
                                    <p:animEffect transition="in" filter="wipe(right)">
                                      <p:cBhvr>
                                        <p:cTn id="54" dur="500"/>
                                        <p:tgtEl>
                                          <p:spTgt spid="44"/>
                                        </p:tgtEl>
                                      </p:cBhvr>
                                    </p:animEffect>
                                  </p:childTnLst>
                                </p:cTn>
                              </p:par>
                            </p:childTnLst>
                          </p:cTn>
                        </p:par>
                        <p:par>
                          <p:cTn id="55" fill="hold">
                            <p:stCondLst>
                              <p:cond delay="3500"/>
                            </p:stCondLst>
                            <p:childTnLst>
                              <p:par>
                                <p:cTn id="56" presetID="10" presetClass="entr" presetSubtype="0" fill="hold" grpId="0" nodeType="afterEffect">
                                  <p:stCondLst>
                                    <p:cond delay="0"/>
                                  </p:stCondLst>
                                  <p:childTnLst>
                                    <p:set>
                                      <p:cBhvr>
                                        <p:cTn id="57" dur="1" fill="hold">
                                          <p:stCondLst>
                                            <p:cond delay="0"/>
                                          </p:stCondLst>
                                        </p:cTn>
                                        <p:tgtEl>
                                          <p:spTgt spid="57"/>
                                        </p:tgtEl>
                                        <p:attrNameLst>
                                          <p:attrName>style.visibility</p:attrName>
                                        </p:attrNameLst>
                                      </p:cBhvr>
                                      <p:to>
                                        <p:strVal val="visible"/>
                                      </p:to>
                                    </p:set>
                                    <p:animEffect transition="in" filter="fade">
                                      <p:cBhvr>
                                        <p:cTn id="58"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90" grpId="0"/>
      <p:bldP spid="57" grpId="0"/>
    </p:bldLst>
  </p:timing>
</p:sld>
</file>

<file path=ppt/theme/theme1.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789</TotalTime>
  <Words>756</Words>
  <Application>Microsoft Office PowerPoint</Application>
  <PresentationFormat>On-screen Show (16:9)</PresentationFormat>
  <Paragraphs>144</Paragraphs>
  <Slides>37</Slides>
  <Notes>37</Notes>
  <HiddenSlides>17</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37</vt:i4>
      </vt:variant>
    </vt:vector>
  </HeadingPairs>
  <TitlesOfParts>
    <vt:vector size="49" baseType="lpstr">
      <vt:lpstr>Barlow Semi Condensed Medium</vt:lpstr>
      <vt:lpstr>Fjalla One</vt:lpstr>
      <vt:lpstr>Amatic SC</vt:lpstr>
      <vt:lpstr>Proxima Nova</vt:lpstr>
      <vt:lpstr>Arial</vt:lpstr>
      <vt:lpstr>Roboto Medium</vt:lpstr>
      <vt:lpstr>Barlow Semi Condensed</vt:lpstr>
      <vt:lpstr>Roboto Condensed Light</vt:lpstr>
      <vt:lpstr>Proxima Nova Semibold</vt:lpstr>
      <vt:lpstr>Calibri</vt:lpstr>
      <vt:lpstr>Technology Consulting by Slidesgo</vt:lpstr>
      <vt:lpstr>Slidesgo Final Pages</vt:lpstr>
      <vt:lpstr>XÂY DỰNG WEBSITE HỖ TRỢ KINH DOANH CHO THUÊ XE MÁY TẠI HUẾ</vt:lpstr>
      <vt:lpstr>Mục lục</vt:lpstr>
      <vt:lpstr>Tổng quan</vt:lpstr>
      <vt:lpstr>PowerPoint Presentation</vt:lpstr>
      <vt:lpstr>PowerPoint Presentation</vt:lpstr>
      <vt:lpstr>PowerPoint Presentation</vt:lpstr>
      <vt:lpstr>PowerPoint Presentation</vt:lpstr>
      <vt:lpstr>Lý do lựa chọn đề tài</vt:lpstr>
      <vt:lpstr>Mục tiêu</vt:lpstr>
      <vt:lpstr>Đối tượng hướng đến</vt:lpstr>
      <vt:lpstr>Công nghệ sử dụng</vt:lpstr>
      <vt:lpstr>Chức năng</vt:lpstr>
      <vt:lpstr>DEMO</vt:lpstr>
      <vt:lpstr>KẾT LUẬN</vt:lpstr>
      <vt:lpstr>Kết quả đạt được</vt:lpstr>
      <vt:lpstr>Kết quả đạt được</vt:lpstr>
      <vt:lpstr>Kết quả đạt được</vt:lpstr>
      <vt:lpstr>Hướng cải tiến</vt:lpstr>
      <vt:lpstr>Thanks</vt:lpstr>
      <vt:lpstr>XÂY DỰNG WEBSITE HỖ TRỢ KINH DOANH CHO THUÊ XE MÁY TẠI HUẾ</vt:lpstr>
      <vt:lpstr>Instructions for use</vt:lpstr>
      <vt:lpstr>Fonts &amp; colors used</vt:lpstr>
      <vt:lpstr>Storyset </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PowerPoint Presentation</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XÂY DỰNG WEBSITE HỖ TRỢ KINH DOANH CHO THUÊ XE MÁY TẠI HUẾ</dc:title>
  <cp:lastModifiedBy>DUONG</cp:lastModifiedBy>
  <cp:revision>41</cp:revision>
  <dcterms:modified xsi:type="dcterms:W3CDTF">2025-06-06T00:31:30Z</dcterms:modified>
</cp:coreProperties>
</file>